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4.xml" ContentType="application/vnd.openxmlformats-officedocument.presentationml.notesSlide+xml"/>
  <Override PartName="/ppt/ink/ink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5" Type="http://schemas.microsoft.com/office/2020/02/relationships/classificationlabels" Target="docMetadata/LabelInfo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6" r:id="rId4"/>
  </p:sldMasterIdLst>
  <p:notesMasterIdLst>
    <p:notesMasterId r:id="rId21"/>
  </p:notesMasterIdLst>
  <p:handoutMasterIdLst>
    <p:handoutMasterId r:id="rId22"/>
  </p:handoutMasterIdLst>
  <p:sldIdLst>
    <p:sldId id="346" r:id="rId5"/>
    <p:sldId id="359" r:id="rId6"/>
    <p:sldId id="347" r:id="rId7"/>
    <p:sldId id="351" r:id="rId8"/>
    <p:sldId id="352" r:id="rId9"/>
    <p:sldId id="348" r:id="rId10"/>
    <p:sldId id="350" r:id="rId11"/>
    <p:sldId id="357" r:id="rId12"/>
    <p:sldId id="358" r:id="rId13"/>
    <p:sldId id="349" r:id="rId14"/>
    <p:sldId id="355" r:id="rId15"/>
    <p:sldId id="360" r:id="rId16"/>
    <p:sldId id="361" r:id="rId17"/>
    <p:sldId id="362" r:id="rId18"/>
    <p:sldId id="319" r:id="rId19"/>
    <p:sldId id="356" r:id="rId20"/>
  </p:sldIdLst>
  <p:sldSz cx="12192000" cy="6858000"/>
  <p:notesSz cx="6858000" cy="9144000"/>
  <p:custShowLst>
    <p:custShow name="Custom Show 1" id="0">
      <p:sldLst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50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pos="384"/>
        <p:guide orient="horz" pos="432"/>
      </p:guideLst>
    </p:cSldViewPr>
  </p:slideViewPr>
  <p:outlineViewPr>
    <p:cViewPr>
      <p:scale>
        <a:sx n="33" d="100"/>
        <a:sy n="33" d="100"/>
      </p:scale>
      <p:origin x="0" y="-7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21" Type="http://schemas.openxmlformats.org/officeDocument/2006/relationships/notesMaster" Target="notesMasters/notesMaster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theme" Target="theme/theme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viewProps" Target="viewProp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presProps" Target="pres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handoutMaster" Target="handoutMasters/handoutMaster1.xml" /><Relationship Id="rId27" Type="http://schemas.microsoft.com/office/2018/10/relationships/authors" Target="author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employee_data.csv" TargetMode="External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employee_data.csv" TargetMode="External" /><Relationship Id="rId2" Type="http://schemas.microsoft.com/office/2011/relationships/chartColorStyle" Target="colors2.xml" /><Relationship Id="rId1" Type="http://schemas.microsoft.com/office/2011/relationships/chartStyle" Target="style2.xml" 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employee_data.csv" TargetMode="External" /><Relationship Id="rId2" Type="http://schemas.microsoft.com/office/2011/relationships/chartColorStyle" Target="colors3.xml" /><Relationship Id="rId1" Type="http://schemas.microsoft.com/office/2011/relationships/chartStyle" Target="style3.xml" 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eerthi\employee_data.xlsx" TargetMode="External" /><Relationship Id="rId2" Type="http://schemas.microsoft.com/office/2011/relationships/chartColorStyle" Target="colors4.xml" /><Relationship Id="rId1" Type="http://schemas.microsoft.com/office/2011/relationships/chartStyle" Target="style4.xml" 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employee_data.csv" TargetMode="External" /><Relationship Id="rId2" Type="http://schemas.microsoft.com/office/2011/relationships/chartColorStyle" Target="colors5.xml" /><Relationship Id="rId1" Type="http://schemas.microsoft.com/office/2011/relationships/chartStyle" Target="style5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[employee_data.csv]DATA !PivotTable1</c:name>
    <c:fmtId val="2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 dirty="0">
                <a:solidFill>
                  <a:schemeClr val="accent6">
                    <a:lumMod val="50000"/>
                  </a:schemeClr>
                </a:solidFill>
              </a:rPr>
              <a:t>Employee</a:t>
            </a:r>
            <a:r>
              <a:rPr lang="en-IN" sz="2400" baseline="0" dirty="0">
                <a:solidFill>
                  <a:schemeClr val="accent6">
                    <a:lumMod val="50000"/>
                  </a:schemeClr>
                </a:solidFill>
              </a:rPr>
              <a:t> Performance Analysis</a:t>
            </a:r>
            <a:endParaRPr lang="en-IN" sz="2400" dirty="0">
              <a:solidFill>
                <a:schemeClr val="accent6">
                  <a:lumMod val="50000"/>
                </a:schemeClr>
              </a:solidFill>
            </a:endParaRPr>
          </a:p>
        </c:rich>
      </c:tx>
      <c:layout>
        <c:manualLayout>
          <c:xMode val="edge"/>
          <c:yMode val="edge"/>
          <c:x val="0.3753847696121318"/>
          <c:y val="3.1482276965420136E-2"/>
        </c:manualLayout>
      </c:layout>
      <c:overlay val="0"/>
      <c:spPr>
        <a:noFill/>
        <a:ln>
          <a:solidFill>
            <a:schemeClr val="accent1">
              <a:lumMod val="60000"/>
              <a:lumOff val="4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noFill/>
              </a:ln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'DATA '!$B$4:$B$5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'DATA '!$A$6:$A$16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'DATA '!$B$6:$B$16</c:f>
              <c:numCache>
                <c:formatCode>General</c:formatCode>
                <c:ptCount val="10"/>
                <c:pt idx="0">
                  <c:v>16</c:v>
                </c:pt>
                <c:pt idx="1">
                  <c:v>18</c:v>
                </c:pt>
                <c:pt idx="2">
                  <c:v>21</c:v>
                </c:pt>
                <c:pt idx="3">
                  <c:v>17</c:v>
                </c:pt>
                <c:pt idx="4">
                  <c:v>21</c:v>
                </c:pt>
                <c:pt idx="5">
                  <c:v>29</c:v>
                </c:pt>
                <c:pt idx="6">
                  <c:v>26</c:v>
                </c:pt>
                <c:pt idx="7">
                  <c:v>26</c:v>
                </c:pt>
                <c:pt idx="8">
                  <c:v>21</c:v>
                </c:pt>
                <c:pt idx="9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62-4725-83C1-D128B44E39C3}"/>
            </c:ext>
          </c:extLst>
        </c:ser>
        <c:ser>
          <c:idx val="1"/>
          <c:order val="1"/>
          <c:tx>
            <c:strRef>
              <c:f>'DATA '!$C$4:$C$5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'DATA '!$A$6:$A$16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'DATA '!$C$6:$C$16</c:f>
              <c:numCache>
                <c:formatCode>General</c:formatCode>
                <c:ptCount val="10"/>
                <c:pt idx="0">
                  <c:v>34</c:v>
                </c:pt>
                <c:pt idx="1">
                  <c:v>47</c:v>
                </c:pt>
                <c:pt idx="2">
                  <c:v>41</c:v>
                </c:pt>
                <c:pt idx="3">
                  <c:v>39</c:v>
                </c:pt>
                <c:pt idx="4">
                  <c:v>41</c:v>
                </c:pt>
                <c:pt idx="5">
                  <c:v>33</c:v>
                </c:pt>
                <c:pt idx="6">
                  <c:v>41</c:v>
                </c:pt>
                <c:pt idx="7">
                  <c:v>43</c:v>
                </c:pt>
                <c:pt idx="8">
                  <c:v>45</c:v>
                </c:pt>
                <c:pt idx="9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62-4725-83C1-D128B44E39C3}"/>
            </c:ext>
          </c:extLst>
        </c:ser>
        <c:ser>
          <c:idx val="2"/>
          <c:order val="2"/>
          <c:tx>
            <c:strRef>
              <c:f>'DATA '!$D$4:$D$5</c:f>
              <c:strCache>
                <c:ptCount val="1"/>
                <c:pt idx="0">
                  <c:v>MEDIAN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'DATA '!$A$6:$A$16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'DATA '!$D$6:$D$16</c:f>
              <c:numCache>
                <c:formatCode>General</c:formatCode>
                <c:ptCount val="10"/>
                <c:pt idx="0">
                  <c:v>85</c:v>
                </c:pt>
                <c:pt idx="1">
                  <c:v>65</c:v>
                </c:pt>
                <c:pt idx="2">
                  <c:v>78</c:v>
                </c:pt>
                <c:pt idx="3">
                  <c:v>92</c:v>
                </c:pt>
                <c:pt idx="4">
                  <c:v>77</c:v>
                </c:pt>
                <c:pt idx="5">
                  <c:v>69</c:v>
                </c:pt>
                <c:pt idx="6">
                  <c:v>75</c:v>
                </c:pt>
                <c:pt idx="7">
                  <c:v>82</c:v>
                </c:pt>
                <c:pt idx="8">
                  <c:v>71</c:v>
                </c:pt>
                <c:pt idx="9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62-4725-83C1-D128B44E39C3}"/>
            </c:ext>
          </c:extLst>
        </c:ser>
        <c:ser>
          <c:idx val="3"/>
          <c:order val="3"/>
          <c:tx>
            <c:strRef>
              <c:f>'DATA '!$E$4:$E$5</c:f>
              <c:strCache>
                <c:ptCount val="1"/>
                <c:pt idx="0">
                  <c:v>VERY HIGH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cat>
            <c:strRef>
              <c:f>'DATA '!$A$6:$A$16</c:f>
              <c:strCache>
                <c:ptCount val="10"/>
                <c:pt idx="0">
                  <c:v>BPC</c:v>
                </c:pt>
                <c:pt idx="1">
                  <c:v>CCDR</c:v>
                </c:pt>
                <c:pt idx="2">
                  <c:v>EW</c:v>
                </c:pt>
                <c:pt idx="3">
                  <c:v>MSC</c:v>
                </c:pt>
                <c:pt idx="4">
                  <c:v>NEL</c:v>
                </c:pt>
                <c:pt idx="5">
                  <c:v>PL</c:v>
                </c:pt>
                <c:pt idx="6">
                  <c:v>PYZ</c:v>
                </c:pt>
                <c:pt idx="7">
                  <c:v>SVG</c:v>
                </c:pt>
                <c:pt idx="8">
                  <c:v>TNS</c:v>
                </c:pt>
                <c:pt idx="9">
                  <c:v>WBL</c:v>
                </c:pt>
              </c:strCache>
            </c:strRef>
          </c:cat>
          <c:val>
            <c:numRef>
              <c:f>'DATA '!$E$6:$E$16</c:f>
              <c:numCache>
                <c:formatCode>General</c:formatCode>
                <c:ptCount val="10"/>
                <c:pt idx="0">
                  <c:v>15</c:v>
                </c:pt>
                <c:pt idx="1">
                  <c:v>15</c:v>
                </c:pt>
                <c:pt idx="2">
                  <c:v>14</c:v>
                </c:pt>
                <c:pt idx="3">
                  <c:v>9</c:v>
                </c:pt>
                <c:pt idx="4">
                  <c:v>15</c:v>
                </c:pt>
                <c:pt idx="5">
                  <c:v>12</c:v>
                </c:pt>
                <c:pt idx="6">
                  <c:v>15</c:v>
                </c:pt>
                <c:pt idx="7">
                  <c:v>16</c:v>
                </c:pt>
                <c:pt idx="8">
                  <c:v>13</c:v>
                </c:pt>
                <c:pt idx="9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62-4725-83C1-D128B44E39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55732752"/>
        <c:axId val="1655702992"/>
      </c:barChart>
      <c:catAx>
        <c:axId val="1655732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5702992"/>
        <c:crosses val="autoZero"/>
        <c:auto val="1"/>
        <c:lblAlgn val="ctr"/>
        <c:lblOffset val="100"/>
        <c:noMultiLvlLbl val="0"/>
      </c:catAx>
      <c:valAx>
        <c:axId val="165570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57327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noFill/>
              </a:ln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accent5">
              <a:lumMod val="50000"/>
            </a:schemeClr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[employee_data.csv]DATA !PivotTable1</c:name>
    <c:fmtId val="4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Male</a:t>
            </a:r>
          </a:p>
        </c:rich>
      </c:tx>
      <c:overlay val="0"/>
      <c:spPr>
        <a:noFill/>
        <a:ln>
          <a:solidFill>
            <a:schemeClr val="bg2">
              <a:lumMod val="60000"/>
              <a:lumOff val="4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x"/>
          <c:size val="6"/>
          <c:spPr>
            <a:noFill/>
            <a:ln w="9525">
              <a:solidFill>
                <a:schemeClr val="accent4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'DATA '!$B$4:$B$5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'!$B$6:$B$9</c:f>
              <c:numCache>
                <c:formatCode>General</c:formatCode>
                <c:ptCount val="3"/>
                <c:pt idx="0">
                  <c:v>68</c:v>
                </c:pt>
                <c:pt idx="1">
                  <c:v>72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70-47F7-825D-FC30BB02F26E}"/>
            </c:ext>
          </c:extLst>
        </c:ser>
        <c:ser>
          <c:idx val="1"/>
          <c:order val="1"/>
          <c:tx>
            <c:strRef>
              <c:f>'DATA '!$C$4:$C$5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'!$C$6:$C$9</c:f>
              <c:numCache>
                <c:formatCode>General</c:formatCode>
                <c:ptCount val="3"/>
                <c:pt idx="0">
                  <c:v>130</c:v>
                </c:pt>
                <c:pt idx="1">
                  <c:v>145</c:v>
                </c:pt>
                <c:pt idx="2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070-47F7-825D-FC30BB02F26E}"/>
            </c:ext>
          </c:extLst>
        </c:ser>
        <c:ser>
          <c:idx val="2"/>
          <c:order val="2"/>
          <c:tx>
            <c:strRef>
              <c:f>'DATA '!$D$4:$D$5</c:f>
              <c:strCache>
                <c:ptCount val="1"/>
                <c:pt idx="0">
                  <c:v>MEDIAN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'!$D$6:$D$9</c:f>
              <c:numCache>
                <c:formatCode>General</c:formatCode>
                <c:ptCount val="3"/>
                <c:pt idx="0">
                  <c:v>263</c:v>
                </c:pt>
                <c:pt idx="1">
                  <c:v>270</c:v>
                </c:pt>
                <c:pt idx="2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070-47F7-825D-FC30BB02F26E}"/>
            </c:ext>
          </c:extLst>
        </c:ser>
        <c:ser>
          <c:idx val="3"/>
          <c:order val="3"/>
          <c:tx>
            <c:strRef>
              <c:f>'DATA '!$E$4:$E$5</c:f>
              <c:strCache>
                <c:ptCount val="1"/>
                <c:pt idx="0">
                  <c:v>VERY HIGH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'!$E$6:$E$9</c:f>
              <c:numCache>
                <c:formatCode>General</c:formatCode>
                <c:ptCount val="3"/>
                <c:pt idx="0">
                  <c:v>53</c:v>
                </c:pt>
                <c:pt idx="1">
                  <c:v>47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070-47F7-825D-FC30BB02F26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655732752"/>
        <c:axId val="1655702992"/>
      </c:barChart>
      <c:catAx>
        <c:axId val="1655732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5702992"/>
        <c:crosses val="autoZero"/>
        <c:auto val="1"/>
        <c:lblAlgn val="ctr"/>
        <c:lblOffset val="100"/>
        <c:noMultiLvlLbl val="0"/>
      </c:catAx>
      <c:valAx>
        <c:axId val="1655702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55732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[employee_data.csv]DATA !PivotTable1</c:name>
    <c:fmtId val="5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rgbClr val="2C2C2C"/>
                </a:solidFill>
              </a:rPr>
              <a:t>FEMALE</a:t>
            </a:r>
          </a:p>
        </c:rich>
      </c:tx>
      <c:overlay val="0"/>
      <c:spPr>
        <a:noFill/>
        <a:ln>
          <a:solidFill>
            <a:srgbClr val="FFC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x"/>
          <c:size val="6"/>
          <c:spPr>
            <a:noFill/>
            <a:ln w="9525">
              <a:solidFill>
                <a:schemeClr val="accent4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'DATA '!$B$4:$B$5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'!$B$6:$B$9</c:f>
              <c:numCache>
                <c:formatCode>General</c:formatCode>
                <c:ptCount val="3"/>
                <c:pt idx="0">
                  <c:v>68</c:v>
                </c:pt>
                <c:pt idx="1">
                  <c:v>72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09-4DF0-A5D3-8438787A3CD3}"/>
            </c:ext>
          </c:extLst>
        </c:ser>
        <c:ser>
          <c:idx val="1"/>
          <c:order val="1"/>
          <c:tx>
            <c:strRef>
              <c:f>'DATA '!$C$4:$C$5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'!$C$6:$C$9</c:f>
              <c:numCache>
                <c:formatCode>General</c:formatCode>
                <c:ptCount val="3"/>
                <c:pt idx="0">
                  <c:v>130</c:v>
                </c:pt>
                <c:pt idx="1">
                  <c:v>145</c:v>
                </c:pt>
                <c:pt idx="2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609-4DF0-A5D3-8438787A3CD3}"/>
            </c:ext>
          </c:extLst>
        </c:ser>
        <c:ser>
          <c:idx val="2"/>
          <c:order val="2"/>
          <c:tx>
            <c:strRef>
              <c:f>'DATA '!$D$4:$D$5</c:f>
              <c:strCache>
                <c:ptCount val="1"/>
                <c:pt idx="0">
                  <c:v>MEDIAN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'!$D$6:$D$9</c:f>
              <c:numCache>
                <c:formatCode>General</c:formatCode>
                <c:ptCount val="3"/>
                <c:pt idx="0">
                  <c:v>263</c:v>
                </c:pt>
                <c:pt idx="1">
                  <c:v>270</c:v>
                </c:pt>
                <c:pt idx="2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609-4DF0-A5D3-8438787A3CD3}"/>
            </c:ext>
          </c:extLst>
        </c:ser>
        <c:ser>
          <c:idx val="3"/>
          <c:order val="3"/>
          <c:tx>
            <c:strRef>
              <c:f>'DATA '!$E$4:$E$5</c:f>
              <c:strCache>
                <c:ptCount val="1"/>
                <c:pt idx="0">
                  <c:v>VERY HIGH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'!$E$6:$E$9</c:f>
              <c:numCache>
                <c:formatCode>General</c:formatCode>
                <c:ptCount val="3"/>
                <c:pt idx="0">
                  <c:v>53</c:v>
                </c:pt>
                <c:pt idx="1">
                  <c:v>47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609-4DF0-A5D3-8438787A3CD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655732752"/>
        <c:axId val="1655702992"/>
      </c:barChart>
      <c:catAx>
        <c:axId val="1655732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5702992"/>
        <c:crosses val="autoZero"/>
        <c:auto val="1"/>
        <c:lblAlgn val="ctr"/>
        <c:lblOffset val="100"/>
        <c:noMultiLvlLbl val="0"/>
      </c:catAx>
      <c:valAx>
        <c:axId val="16557029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55732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[employee_data.xlsx]employee_data3!PivotTable1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Employee Profrmance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9525" cap="flat" cmpd="sng" algn="ctr">
            <a:noFill/>
            <a:round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employee_data3!$B$3:$B$4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employee_data3!$A$5:$A$11</c:f>
              <c:strCache>
                <c:ptCount val="6"/>
                <c:pt idx="0">
                  <c:v>Admin Offices</c:v>
                </c:pt>
                <c:pt idx="1">
                  <c:v>Executive Office</c:v>
                </c:pt>
                <c:pt idx="2">
                  <c:v>IT/IS</c:v>
                </c:pt>
                <c:pt idx="3">
                  <c:v>Production       </c:v>
                </c:pt>
                <c:pt idx="4">
                  <c:v>Sales</c:v>
                </c:pt>
                <c:pt idx="5">
                  <c:v>Software Engineering</c:v>
                </c:pt>
              </c:strCache>
            </c:strRef>
          </c:cat>
          <c:val>
            <c:numRef>
              <c:f>employee_data3!$B$5:$B$11</c:f>
              <c:numCache>
                <c:formatCode>General</c:formatCode>
                <c:ptCount val="6"/>
                <c:pt idx="0">
                  <c:v>1</c:v>
                </c:pt>
                <c:pt idx="2">
                  <c:v>27</c:v>
                </c:pt>
                <c:pt idx="3">
                  <c:v>147</c:v>
                </c:pt>
                <c:pt idx="4">
                  <c:v>38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17-4D47-B850-83C9A40393CC}"/>
            </c:ext>
          </c:extLst>
        </c:ser>
        <c:ser>
          <c:idx val="1"/>
          <c:order val="1"/>
          <c:tx>
            <c:strRef>
              <c:f>employee_data3!$C$3:$C$4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cat>
            <c:strRef>
              <c:f>employee_data3!$A$5:$A$11</c:f>
              <c:strCache>
                <c:ptCount val="6"/>
                <c:pt idx="0">
                  <c:v>Admin Offices</c:v>
                </c:pt>
                <c:pt idx="1">
                  <c:v>Executive Office</c:v>
                </c:pt>
                <c:pt idx="2">
                  <c:v>IT/IS</c:v>
                </c:pt>
                <c:pt idx="3">
                  <c:v>Production       </c:v>
                </c:pt>
                <c:pt idx="4">
                  <c:v>Sales</c:v>
                </c:pt>
                <c:pt idx="5">
                  <c:v>Software Engineering</c:v>
                </c:pt>
              </c:strCache>
            </c:strRef>
          </c:cat>
          <c:val>
            <c:numRef>
              <c:f>employee_data3!$C$5:$C$11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37</c:v>
                </c:pt>
                <c:pt idx="3">
                  <c:v>270</c:v>
                </c:pt>
                <c:pt idx="4">
                  <c:v>80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17-4D47-B850-83C9A40393CC}"/>
            </c:ext>
          </c:extLst>
        </c:ser>
        <c:ser>
          <c:idx val="2"/>
          <c:order val="2"/>
          <c:tx>
            <c:strRef>
              <c:f>employee_data3!$D$3:$D$4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cat>
            <c:strRef>
              <c:f>employee_data3!$A$5:$A$11</c:f>
              <c:strCache>
                <c:ptCount val="6"/>
                <c:pt idx="0">
                  <c:v>Admin Offices</c:v>
                </c:pt>
                <c:pt idx="1">
                  <c:v>Executive Office</c:v>
                </c:pt>
                <c:pt idx="2">
                  <c:v>IT/IS</c:v>
                </c:pt>
                <c:pt idx="3">
                  <c:v>Production       </c:v>
                </c:pt>
                <c:pt idx="4">
                  <c:v>Sales</c:v>
                </c:pt>
                <c:pt idx="5">
                  <c:v>Software Engineering</c:v>
                </c:pt>
              </c:strCache>
            </c:strRef>
          </c:cat>
          <c:val>
            <c:numRef>
              <c:f>employee_data3!$D$5:$D$11</c:f>
              <c:numCache>
                <c:formatCode>General</c:formatCode>
                <c:ptCount val="6"/>
                <c:pt idx="0">
                  <c:v>45</c:v>
                </c:pt>
                <c:pt idx="1">
                  <c:v>16</c:v>
                </c:pt>
                <c:pt idx="2">
                  <c:v>149</c:v>
                </c:pt>
                <c:pt idx="3">
                  <c:v>493</c:v>
                </c:pt>
                <c:pt idx="4">
                  <c:v>25</c:v>
                </c:pt>
                <c:pt idx="5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17-4D47-B850-83C9A40393CC}"/>
            </c:ext>
          </c:extLst>
        </c:ser>
        <c:ser>
          <c:idx val="3"/>
          <c:order val="3"/>
          <c:tx>
            <c:strRef>
              <c:f>employee_data3!$E$3:$E$4</c:f>
              <c:strCache>
                <c:ptCount val="1"/>
                <c:pt idx="0">
                  <c:v>VERY HIGH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75000"/>
                </a:schemeClr>
              </a:contourClr>
            </a:sp3d>
          </c:spPr>
          <c:invertIfNegative val="0"/>
          <c:cat>
            <c:strRef>
              <c:f>employee_data3!$A$5:$A$11</c:f>
              <c:strCache>
                <c:ptCount val="6"/>
                <c:pt idx="0">
                  <c:v>Admin Offices</c:v>
                </c:pt>
                <c:pt idx="1">
                  <c:v>Executive Office</c:v>
                </c:pt>
                <c:pt idx="2">
                  <c:v>IT/IS</c:v>
                </c:pt>
                <c:pt idx="3">
                  <c:v>Production       </c:v>
                </c:pt>
                <c:pt idx="4">
                  <c:v>Sales</c:v>
                </c:pt>
                <c:pt idx="5">
                  <c:v>Software Engineering</c:v>
                </c:pt>
              </c:strCache>
            </c:strRef>
          </c:cat>
          <c:val>
            <c:numRef>
              <c:f>employee_data3!$E$5:$E$11</c:f>
              <c:numCache>
                <c:formatCode>General</c:formatCode>
                <c:ptCount val="6"/>
                <c:pt idx="2">
                  <c:v>11</c:v>
                </c:pt>
                <c:pt idx="3">
                  <c:v>104</c:v>
                </c:pt>
                <c:pt idx="4">
                  <c:v>21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17-4D47-B850-83C9A4039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532361311"/>
        <c:axId val="532360831"/>
        <c:axId val="0"/>
      </c:bar3DChart>
      <c:valAx>
        <c:axId val="532360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361311"/>
        <c:crosses val="autoZero"/>
        <c:crossBetween val="between"/>
      </c:valAx>
      <c:catAx>
        <c:axId val="5323613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3608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[employee_data.csv]DATA !PivotTable1</c:name>
    <c:fmtId val="4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Employee</a:t>
            </a:r>
            <a:r>
              <a:rPr lang="en-IN" baseline="0" dirty="0"/>
              <a:t> Type</a:t>
            </a:r>
            <a:endParaRPr lang="en-IN" dirty="0"/>
          </a:p>
        </c:rich>
      </c:tx>
      <c:overlay val="0"/>
      <c:spPr>
        <a:noFill/>
        <a:ln>
          <a:solidFill>
            <a:schemeClr val="bg2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'DATA '!$B$4:$B$5</c:f>
              <c:strCache>
                <c:ptCount val="1"/>
                <c:pt idx="0">
                  <c:v>HIGH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'!$B$6:$B$9</c:f>
              <c:numCache>
                <c:formatCode>General</c:formatCode>
                <c:ptCount val="3"/>
                <c:pt idx="0">
                  <c:v>68</c:v>
                </c:pt>
                <c:pt idx="1">
                  <c:v>72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E5-4E41-A9E5-EE325D60B255}"/>
            </c:ext>
          </c:extLst>
        </c:ser>
        <c:ser>
          <c:idx val="1"/>
          <c:order val="1"/>
          <c:tx>
            <c:strRef>
              <c:f>'DATA '!$C$4:$C$5</c:f>
              <c:strCache>
                <c:ptCount val="1"/>
                <c:pt idx="0">
                  <c:v>LOW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'!$C$6:$C$9</c:f>
              <c:numCache>
                <c:formatCode>General</c:formatCode>
                <c:ptCount val="3"/>
                <c:pt idx="0">
                  <c:v>130</c:v>
                </c:pt>
                <c:pt idx="1">
                  <c:v>145</c:v>
                </c:pt>
                <c:pt idx="2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E5-4E41-A9E5-EE325D60B255}"/>
            </c:ext>
          </c:extLst>
        </c:ser>
        <c:ser>
          <c:idx val="2"/>
          <c:order val="2"/>
          <c:tx>
            <c:strRef>
              <c:f>'DATA '!$D$4:$D$5</c:f>
              <c:strCache>
                <c:ptCount val="1"/>
                <c:pt idx="0">
                  <c:v>MEDIAN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'!$D$6:$D$9</c:f>
              <c:numCache>
                <c:formatCode>General</c:formatCode>
                <c:ptCount val="3"/>
                <c:pt idx="0">
                  <c:v>263</c:v>
                </c:pt>
                <c:pt idx="1">
                  <c:v>270</c:v>
                </c:pt>
                <c:pt idx="2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E5-4E41-A9E5-EE325D60B255}"/>
            </c:ext>
          </c:extLst>
        </c:ser>
        <c:ser>
          <c:idx val="3"/>
          <c:order val="3"/>
          <c:tx>
            <c:strRef>
              <c:f>'DATA '!$E$4:$E$5</c:f>
              <c:strCache>
                <c:ptCount val="1"/>
                <c:pt idx="0">
                  <c:v>VERY HIGH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'DATA '!$A$6:$A$9</c:f>
              <c:strCache>
                <c:ptCount val="3"/>
                <c:pt idx="0">
                  <c:v>Contract</c:v>
                </c:pt>
                <c:pt idx="1">
                  <c:v>Full-Time</c:v>
                </c:pt>
                <c:pt idx="2">
                  <c:v>Part-Time</c:v>
                </c:pt>
              </c:strCache>
            </c:strRef>
          </c:cat>
          <c:val>
            <c:numRef>
              <c:f>'DATA '!$E$6:$E$9</c:f>
              <c:numCache>
                <c:formatCode>General</c:formatCode>
                <c:ptCount val="3"/>
                <c:pt idx="0">
                  <c:v>53</c:v>
                </c:pt>
                <c:pt idx="1">
                  <c:v>47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7E5-4E41-A9E5-EE325D60B2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55732752"/>
        <c:axId val="1655702992"/>
        <c:axId val="1102315312"/>
      </c:bar3DChart>
      <c:catAx>
        <c:axId val="1655732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5702992"/>
        <c:crosses val="autoZero"/>
        <c:auto val="1"/>
        <c:lblAlgn val="ctr"/>
        <c:lblOffset val="100"/>
        <c:noMultiLvlLbl val="0"/>
      </c:catAx>
      <c:valAx>
        <c:axId val="165570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5732752"/>
        <c:crosses val="autoZero"/>
        <c:crossBetween val="between"/>
      </c:valAx>
      <c:serAx>
        <c:axId val="11023153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5702992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image" Target="../media/image34.png" 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svg" /><Relationship Id="rId1" Type="http://schemas.openxmlformats.org/officeDocument/2006/relationships/image" Target="../media/image11.png" /><Relationship Id="rId6" Type="http://schemas.openxmlformats.org/officeDocument/2006/relationships/image" Target="../media/image16.svg" /><Relationship Id="rId5" Type="http://schemas.openxmlformats.org/officeDocument/2006/relationships/image" Target="../media/image15.png" /><Relationship Id="rId4" Type="http://schemas.openxmlformats.org/officeDocument/2006/relationships/image" Target="../media/image14.svg" /></Relationships>
</file>

<file path=ppt/diagrams/_rels/drawing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image" Target="../media/image34.png" 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svg" /><Relationship Id="rId1" Type="http://schemas.openxmlformats.org/officeDocument/2006/relationships/image" Target="../media/image11.png" /><Relationship Id="rId6" Type="http://schemas.openxmlformats.org/officeDocument/2006/relationships/image" Target="../media/image16.svg" /><Relationship Id="rId5" Type="http://schemas.openxmlformats.org/officeDocument/2006/relationships/image" Target="../media/image15.png" /><Relationship Id="rId4" Type="http://schemas.openxmlformats.org/officeDocument/2006/relationships/image" Target="../media/image14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5641E-82A7-48DD-B577-AD4B9321902B}" type="doc">
      <dgm:prSet loTypeId="urn:microsoft.com/office/officeart/2005/8/layout/list1" loCatId="list" qsTypeId="urn:microsoft.com/office/officeart/2005/8/quickstyle/3d4" qsCatId="3D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CC72FC10-5529-4B88-B203-0D5407478C6F}">
      <dgm:prSet custT="1"/>
      <dgm:spPr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3200" b="1" i="0" baseline="0" dirty="0">
              <a:latin typeface="Amasis MT Pro Medium" panose="02040604050005020304" pitchFamily="18" charset="0"/>
            </a:rPr>
            <a:t>Employee Data Analysis using Excel</a:t>
          </a:r>
          <a:endParaRPr lang="en-IN" sz="3200" dirty="0">
            <a:latin typeface="Amasis MT Pro Medium" panose="02040604050005020304" pitchFamily="18" charset="0"/>
          </a:endParaRPr>
        </a:p>
      </dgm:t>
    </dgm:pt>
    <dgm:pt modelId="{BA0BDE32-1319-40B9-BC3E-8A2C14DACFA7}" type="parTrans" cxnId="{A6D4E36C-3695-4563-B7F3-954A1505EF7E}">
      <dgm:prSet/>
      <dgm:spPr/>
      <dgm:t>
        <a:bodyPr/>
        <a:lstStyle/>
        <a:p>
          <a:endParaRPr lang="en-IN"/>
        </a:p>
      </dgm:t>
    </dgm:pt>
    <dgm:pt modelId="{B50ADB90-2FD8-4AEA-A9EC-40EFF93488E5}" type="sibTrans" cxnId="{A6D4E36C-3695-4563-B7F3-954A1505EF7E}">
      <dgm:prSet/>
      <dgm:spPr/>
      <dgm:t>
        <a:bodyPr/>
        <a:lstStyle/>
        <a:p>
          <a:endParaRPr lang="en-IN"/>
        </a:p>
      </dgm:t>
    </dgm:pt>
    <dgm:pt modelId="{CB901ABC-9D9F-45CB-AF01-D63B2B2578B3}" type="pres">
      <dgm:prSet presAssocID="{CA85641E-82A7-48DD-B577-AD4B9321902B}" presName="linear" presStyleCnt="0">
        <dgm:presLayoutVars>
          <dgm:dir/>
          <dgm:animLvl val="lvl"/>
          <dgm:resizeHandles val="exact"/>
        </dgm:presLayoutVars>
      </dgm:prSet>
      <dgm:spPr/>
    </dgm:pt>
    <dgm:pt modelId="{E2B3CA05-EE76-4508-B447-A15095936C4C}" type="pres">
      <dgm:prSet presAssocID="{CC72FC10-5529-4B88-B203-0D5407478C6F}" presName="parentLin" presStyleCnt="0"/>
      <dgm:spPr/>
    </dgm:pt>
    <dgm:pt modelId="{012444A0-F0C3-48D1-987F-3E1373D4BA80}" type="pres">
      <dgm:prSet presAssocID="{CC72FC10-5529-4B88-B203-0D5407478C6F}" presName="parentLeftMargin" presStyleLbl="node1" presStyleIdx="0" presStyleCnt="1"/>
      <dgm:spPr/>
    </dgm:pt>
    <dgm:pt modelId="{533DA231-4BC5-425E-A22F-4B63A7018542}" type="pres">
      <dgm:prSet presAssocID="{CC72FC10-5529-4B88-B203-0D5407478C6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4124B66-95F8-40E5-A4DC-C9C8CA3A1C8D}" type="pres">
      <dgm:prSet presAssocID="{CC72FC10-5529-4B88-B203-0D5407478C6F}" presName="negativeSpace" presStyleCnt="0"/>
      <dgm:spPr/>
    </dgm:pt>
    <dgm:pt modelId="{6EEEF3AC-FF53-4A96-A84B-23878928EDC1}" type="pres">
      <dgm:prSet presAssocID="{CC72FC10-5529-4B88-B203-0D5407478C6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A6D4E36C-3695-4563-B7F3-954A1505EF7E}" srcId="{CA85641E-82A7-48DD-B577-AD4B9321902B}" destId="{CC72FC10-5529-4B88-B203-0D5407478C6F}" srcOrd="0" destOrd="0" parTransId="{BA0BDE32-1319-40B9-BC3E-8A2C14DACFA7}" sibTransId="{B50ADB90-2FD8-4AEA-A9EC-40EFF93488E5}"/>
    <dgm:cxn modelId="{41E459AC-6070-4C90-8B3C-F931F760D6BC}" type="presOf" srcId="{CA85641E-82A7-48DD-B577-AD4B9321902B}" destId="{CB901ABC-9D9F-45CB-AF01-D63B2B2578B3}" srcOrd="0" destOrd="0" presId="urn:microsoft.com/office/officeart/2005/8/layout/list1"/>
    <dgm:cxn modelId="{248782AF-84E9-488C-8CEE-873CFCA41807}" type="presOf" srcId="{CC72FC10-5529-4B88-B203-0D5407478C6F}" destId="{012444A0-F0C3-48D1-987F-3E1373D4BA80}" srcOrd="0" destOrd="0" presId="urn:microsoft.com/office/officeart/2005/8/layout/list1"/>
    <dgm:cxn modelId="{2F7265FC-7299-45B9-917D-355E877CE7F1}" type="presOf" srcId="{CC72FC10-5529-4B88-B203-0D5407478C6F}" destId="{533DA231-4BC5-425E-A22F-4B63A7018542}" srcOrd="1" destOrd="0" presId="urn:microsoft.com/office/officeart/2005/8/layout/list1"/>
    <dgm:cxn modelId="{B9CC1740-6DD1-4858-BF0E-BF3187065156}" type="presParOf" srcId="{CB901ABC-9D9F-45CB-AF01-D63B2B2578B3}" destId="{E2B3CA05-EE76-4508-B447-A15095936C4C}" srcOrd="0" destOrd="0" presId="urn:microsoft.com/office/officeart/2005/8/layout/list1"/>
    <dgm:cxn modelId="{A9C0F26A-FE7F-41E2-8635-3512CFB9BFA6}" type="presParOf" srcId="{E2B3CA05-EE76-4508-B447-A15095936C4C}" destId="{012444A0-F0C3-48D1-987F-3E1373D4BA80}" srcOrd="0" destOrd="0" presId="urn:microsoft.com/office/officeart/2005/8/layout/list1"/>
    <dgm:cxn modelId="{33205A14-D70B-460C-913A-16FA53FF027F}" type="presParOf" srcId="{E2B3CA05-EE76-4508-B447-A15095936C4C}" destId="{533DA231-4BC5-425E-A22F-4B63A7018542}" srcOrd="1" destOrd="0" presId="urn:microsoft.com/office/officeart/2005/8/layout/list1"/>
    <dgm:cxn modelId="{519D84DB-CD6E-4C32-AFFA-31B934CCE5A2}" type="presParOf" srcId="{CB901ABC-9D9F-45CB-AF01-D63B2B2578B3}" destId="{14124B66-95F8-40E5-A4DC-C9C8CA3A1C8D}" srcOrd="1" destOrd="0" presId="urn:microsoft.com/office/officeart/2005/8/layout/list1"/>
    <dgm:cxn modelId="{A835319F-6EA4-464E-8DBA-432942A64300}" type="presParOf" srcId="{CB901ABC-9D9F-45CB-AF01-D63B2B2578B3}" destId="{6EEEF3AC-FF53-4A96-A84B-23878928EDC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D8EC9D-C37C-498D-BB9C-B20B286096CC}" type="doc">
      <dgm:prSet loTypeId="urn:microsoft.com/office/officeart/2005/8/layout/hierarchy1" loCatId="hierarchy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72B343F-D6C4-4D76-B295-4D2FAF546FEC}">
      <dgm:prSet/>
      <dgm:spPr/>
      <dgm:t>
        <a:bodyPr/>
        <a:lstStyle/>
        <a:p>
          <a:r>
            <a:rPr lang="en-IN" b="1" i="0" baseline="0" dirty="0"/>
            <a:t># Employee</a:t>
          </a:r>
          <a:endParaRPr lang="en-IN" dirty="0"/>
        </a:p>
      </dgm:t>
    </dgm:pt>
    <dgm:pt modelId="{BF3B0571-2D4F-4A47-B7E9-27050665721E}" type="parTrans" cxnId="{B84FC4FA-3206-4CE8-B779-E77379CED423}">
      <dgm:prSet/>
      <dgm:spPr/>
      <dgm:t>
        <a:bodyPr/>
        <a:lstStyle/>
        <a:p>
          <a:endParaRPr lang="en-IN"/>
        </a:p>
      </dgm:t>
    </dgm:pt>
    <dgm:pt modelId="{0B1E740D-551C-4729-B023-761AB83722CA}" type="sibTrans" cxnId="{B84FC4FA-3206-4CE8-B779-E77379CED423}">
      <dgm:prSet/>
      <dgm:spPr/>
      <dgm:t>
        <a:bodyPr/>
        <a:lstStyle/>
        <a:p>
          <a:endParaRPr lang="en-IN"/>
        </a:p>
      </dgm:t>
    </dgm:pt>
    <dgm:pt modelId="{AD5F8070-475B-4FAF-95AF-B1223C828553}">
      <dgm:prSet/>
      <dgm:spPr/>
      <dgm:t>
        <a:bodyPr/>
        <a:lstStyle/>
        <a:p>
          <a:r>
            <a:rPr lang="en-IN" b="1" i="0" baseline="0" dirty="0"/>
            <a:t> # Employer</a:t>
          </a:r>
          <a:endParaRPr lang="en-IN" dirty="0"/>
        </a:p>
      </dgm:t>
    </dgm:pt>
    <dgm:pt modelId="{5C2E396A-995B-4B90-A038-D0EFA226C778}" type="parTrans" cxnId="{DC7E7243-D5F6-4ED9-A365-FA3FA925FC89}">
      <dgm:prSet/>
      <dgm:spPr/>
      <dgm:t>
        <a:bodyPr/>
        <a:lstStyle/>
        <a:p>
          <a:endParaRPr lang="en-IN"/>
        </a:p>
      </dgm:t>
    </dgm:pt>
    <dgm:pt modelId="{6B769282-57BA-4950-A8F5-E89C7AC21221}" type="sibTrans" cxnId="{DC7E7243-D5F6-4ED9-A365-FA3FA925FC89}">
      <dgm:prSet/>
      <dgm:spPr/>
      <dgm:t>
        <a:bodyPr/>
        <a:lstStyle/>
        <a:p>
          <a:endParaRPr lang="en-IN"/>
        </a:p>
      </dgm:t>
    </dgm:pt>
    <dgm:pt modelId="{3B3E0E0A-A9F1-4162-8242-8949E7127CD1}">
      <dgm:prSet/>
      <dgm:spPr/>
      <dgm:t>
        <a:bodyPr/>
        <a:lstStyle/>
        <a:p>
          <a:r>
            <a:rPr lang="en-IN" b="1" i="0" baseline="0" dirty="0"/>
            <a:t>#Organization</a:t>
          </a:r>
          <a:endParaRPr lang="en-IN" dirty="0"/>
        </a:p>
      </dgm:t>
    </dgm:pt>
    <dgm:pt modelId="{5C9FBF39-C802-4FC3-B117-F8F14760739F}" type="parTrans" cxnId="{92BB0377-41ED-4040-A65A-01016A969AEC}">
      <dgm:prSet/>
      <dgm:spPr/>
      <dgm:t>
        <a:bodyPr/>
        <a:lstStyle/>
        <a:p>
          <a:endParaRPr lang="en-IN"/>
        </a:p>
      </dgm:t>
    </dgm:pt>
    <dgm:pt modelId="{32426455-E93B-40D8-82E3-81F0D26886D5}" type="sibTrans" cxnId="{92BB0377-41ED-4040-A65A-01016A969AEC}">
      <dgm:prSet/>
      <dgm:spPr/>
      <dgm:t>
        <a:bodyPr/>
        <a:lstStyle/>
        <a:p>
          <a:endParaRPr lang="en-IN"/>
        </a:p>
      </dgm:t>
    </dgm:pt>
    <dgm:pt modelId="{D0626869-2E8C-439B-8C99-8425B9510574}">
      <dgm:prSet/>
      <dgm:spPr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</dgm:spPr>
      <dgm:t>
        <a:bodyPr/>
        <a:lstStyle/>
        <a:p>
          <a:r>
            <a:rPr lang="en-IN" b="1" i="0" baseline="0" dirty="0"/>
            <a:t># Industries</a:t>
          </a:r>
          <a:endParaRPr lang="en-IN" dirty="0"/>
        </a:p>
      </dgm:t>
    </dgm:pt>
    <dgm:pt modelId="{4EACA558-7AE8-4465-A9BE-EF207406C7A2}" type="parTrans" cxnId="{20C70AF8-FE99-4897-B61E-24021304EA03}">
      <dgm:prSet/>
      <dgm:spPr/>
      <dgm:t>
        <a:bodyPr/>
        <a:lstStyle/>
        <a:p>
          <a:endParaRPr lang="en-IN"/>
        </a:p>
      </dgm:t>
    </dgm:pt>
    <dgm:pt modelId="{ECFBD931-9D28-446D-B9CD-00E5E9A8E3F0}" type="sibTrans" cxnId="{20C70AF8-FE99-4897-B61E-24021304EA03}">
      <dgm:prSet/>
      <dgm:spPr/>
      <dgm:t>
        <a:bodyPr/>
        <a:lstStyle/>
        <a:p>
          <a:endParaRPr lang="en-IN"/>
        </a:p>
      </dgm:t>
    </dgm:pt>
    <dgm:pt modelId="{CED40D6A-CC2F-4595-8FF7-F2DD4E90C975}">
      <dgm:prSet/>
      <dgm:spPr/>
      <dgm:t>
        <a:bodyPr/>
        <a:lstStyle/>
        <a:p>
          <a:r>
            <a:rPr lang="en-IN" b="1" i="0" baseline="0"/>
            <a:t># Financial Environment</a:t>
          </a:r>
          <a:endParaRPr lang="en-IN" dirty="0"/>
        </a:p>
      </dgm:t>
    </dgm:pt>
    <dgm:pt modelId="{9B53CC7E-1705-41CA-86E9-25B38228F2F7}" type="parTrans" cxnId="{C7DADA33-5D08-4E1A-BAD4-D69C71B9C9FA}">
      <dgm:prSet/>
      <dgm:spPr/>
      <dgm:t>
        <a:bodyPr/>
        <a:lstStyle/>
        <a:p>
          <a:endParaRPr lang="en-IN"/>
        </a:p>
      </dgm:t>
    </dgm:pt>
    <dgm:pt modelId="{8C361D7B-3D2C-4851-AC6D-BF50A738ACE4}" type="sibTrans" cxnId="{C7DADA33-5D08-4E1A-BAD4-D69C71B9C9FA}">
      <dgm:prSet/>
      <dgm:spPr/>
      <dgm:t>
        <a:bodyPr/>
        <a:lstStyle/>
        <a:p>
          <a:endParaRPr lang="en-IN"/>
        </a:p>
      </dgm:t>
    </dgm:pt>
    <dgm:pt modelId="{21BB2BFA-53E8-4677-89EB-AA95D703F165}" type="pres">
      <dgm:prSet presAssocID="{E0D8EC9D-C37C-498D-BB9C-B20B286096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C85CCE2-8FC7-46BE-84F0-9824593125C0}" type="pres">
      <dgm:prSet presAssocID="{D72B343F-D6C4-4D76-B295-4D2FAF546FEC}" presName="hierRoot1" presStyleCnt="0"/>
      <dgm:spPr/>
    </dgm:pt>
    <dgm:pt modelId="{F286A6DE-A922-4F2C-B142-E449E81AECF6}" type="pres">
      <dgm:prSet presAssocID="{D72B343F-D6C4-4D76-B295-4D2FAF546FEC}" presName="composite" presStyleCnt="0"/>
      <dgm:spPr/>
    </dgm:pt>
    <dgm:pt modelId="{1F77E44B-A394-408C-A5A6-9AC8964B83EE}" type="pres">
      <dgm:prSet presAssocID="{D72B343F-D6C4-4D76-B295-4D2FAF546FEC}" presName="background" presStyleLbl="node0" presStyleIdx="0" presStyleCnt="5"/>
      <dgm:spPr/>
    </dgm:pt>
    <dgm:pt modelId="{C3B05886-79AF-42F3-B99C-D4910F9C0063}" type="pres">
      <dgm:prSet presAssocID="{D72B343F-D6C4-4D76-B295-4D2FAF546FEC}" presName="text" presStyleLbl="fgAcc0" presStyleIdx="0" presStyleCnt="5">
        <dgm:presLayoutVars>
          <dgm:chPref val="3"/>
        </dgm:presLayoutVars>
      </dgm:prSet>
      <dgm:spPr/>
    </dgm:pt>
    <dgm:pt modelId="{85B60772-B68C-4BF0-847F-927472C9E74D}" type="pres">
      <dgm:prSet presAssocID="{D72B343F-D6C4-4D76-B295-4D2FAF546FEC}" presName="hierChild2" presStyleCnt="0"/>
      <dgm:spPr/>
    </dgm:pt>
    <dgm:pt modelId="{308A75EB-287C-47B7-BC4A-E3FB1B398573}" type="pres">
      <dgm:prSet presAssocID="{AD5F8070-475B-4FAF-95AF-B1223C828553}" presName="hierRoot1" presStyleCnt="0"/>
      <dgm:spPr/>
    </dgm:pt>
    <dgm:pt modelId="{C704340C-EC5B-43BC-B2CD-1BF8AD77D26F}" type="pres">
      <dgm:prSet presAssocID="{AD5F8070-475B-4FAF-95AF-B1223C828553}" presName="composite" presStyleCnt="0"/>
      <dgm:spPr/>
    </dgm:pt>
    <dgm:pt modelId="{FB96F682-EC4C-419B-9426-AAC9954C29B5}" type="pres">
      <dgm:prSet presAssocID="{AD5F8070-475B-4FAF-95AF-B1223C828553}" presName="background" presStyleLbl="node0" presStyleIdx="1" presStyleCnt="5"/>
      <dgm:spPr/>
    </dgm:pt>
    <dgm:pt modelId="{C46751E9-FF4E-480B-903F-29DD2E5C151D}" type="pres">
      <dgm:prSet presAssocID="{AD5F8070-475B-4FAF-95AF-B1223C828553}" presName="text" presStyleLbl="fgAcc0" presStyleIdx="1" presStyleCnt="5">
        <dgm:presLayoutVars>
          <dgm:chPref val="3"/>
        </dgm:presLayoutVars>
      </dgm:prSet>
      <dgm:spPr/>
    </dgm:pt>
    <dgm:pt modelId="{0A3005AE-7626-4FE0-A5F7-C38AD39B6426}" type="pres">
      <dgm:prSet presAssocID="{AD5F8070-475B-4FAF-95AF-B1223C828553}" presName="hierChild2" presStyleCnt="0"/>
      <dgm:spPr/>
    </dgm:pt>
    <dgm:pt modelId="{D1BCCD2D-93E7-4157-A757-9DF03175E348}" type="pres">
      <dgm:prSet presAssocID="{3B3E0E0A-A9F1-4162-8242-8949E7127CD1}" presName="hierRoot1" presStyleCnt="0"/>
      <dgm:spPr/>
    </dgm:pt>
    <dgm:pt modelId="{FE3BD45B-D6DF-4D31-91A6-41EC8D97DBB0}" type="pres">
      <dgm:prSet presAssocID="{3B3E0E0A-A9F1-4162-8242-8949E7127CD1}" presName="composite" presStyleCnt="0"/>
      <dgm:spPr/>
    </dgm:pt>
    <dgm:pt modelId="{30819D26-A112-44F4-9B4E-C06B924A460E}" type="pres">
      <dgm:prSet presAssocID="{3B3E0E0A-A9F1-4162-8242-8949E7127CD1}" presName="background" presStyleLbl="node0" presStyleIdx="2" presStyleCnt="5"/>
      <dgm:spPr/>
    </dgm:pt>
    <dgm:pt modelId="{19204547-75B0-42FD-884E-6647CFF8A91A}" type="pres">
      <dgm:prSet presAssocID="{3B3E0E0A-A9F1-4162-8242-8949E7127CD1}" presName="text" presStyleLbl="fgAcc0" presStyleIdx="2" presStyleCnt="5">
        <dgm:presLayoutVars>
          <dgm:chPref val="3"/>
        </dgm:presLayoutVars>
      </dgm:prSet>
      <dgm:spPr/>
    </dgm:pt>
    <dgm:pt modelId="{2DDD4A14-31EC-4097-A664-CD233BFA6DF5}" type="pres">
      <dgm:prSet presAssocID="{3B3E0E0A-A9F1-4162-8242-8949E7127CD1}" presName="hierChild2" presStyleCnt="0"/>
      <dgm:spPr/>
    </dgm:pt>
    <dgm:pt modelId="{EEA02CD6-B6D5-4C29-AC90-28263E5AA575}" type="pres">
      <dgm:prSet presAssocID="{D0626869-2E8C-439B-8C99-8425B9510574}" presName="hierRoot1" presStyleCnt="0"/>
      <dgm:spPr/>
    </dgm:pt>
    <dgm:pt modelId="{BCB4F1B1-BAF5-47D7-9B23-63F92F96E528}" type="pres">
      <dgm:prSet presAssocID="{D0626869-2E8C-439B-8C99-8425B9510574}" presName="composite" presStyleCnt="0"/>
      <dgm:spPr/>
    </dgm:pt>
    <dgm:pt modelId="{A4285CCB-4A27-4F20-ABE3-EF5ACA289A8D}" type="pres">
      <dgm:prSet presAssocID="{D0626869-2E8C-439B-8C99-8425B9510574}" presName="background" presStyleLbl="node0" presStyleIdx="3" presStyleCnt="5"/>
      <dgm:spPr/>
    </dgm:pt>
    <dgm:pt modelId="{D7924641-0E2F-4B35-9010-6605F075AC28}" type="pres">
      <dgm:prSet presAssocID="{D0626869-2E8C-439B-8C99-8425B9510574}" presName="text" presStyleLbl="fgAcc0" presStyleIdx="3" presStyleCnt="5">
        <dgm:presLayoutVars>
          <dgm:chPref val="3"/>
        </dgm:presLayoutVars>
      </dgm:prSet>
      <dgm:spPr/>
    </dgm:pt>
    <dgm:pt modelId="{4A0308A6-4100-4C86-8D2D-9FFE94BB35CA}" type="pres">
      <dgm:prSet presAssocID="{D0626869-2E8C-439B-8C99-8425B9510574}" presName="hierChild2" presStyleCnt="0"/>
      <dgm:spPr/>
    </dgm:pt>
    <dgm:pt modelId="{08C5F986-4C5E-45BB-A665-FA137E6CE8F5}" type="pres">
      <dgm:prSet presAssocID="{CED40D6A-CC2F-4595-8FF7-F2DD4E90C975}" presName="hierRoot1" presStyleCnt="0"/>
      <dgm:spPr/>
    </dgm:pt>
    <dgm:pt modelId="{EC794A2D-0FAD-4DC5-86E1-E054761DCC13}" type="pres">
      <dgm:prSet presAssocID="{CED40D6A-CC2F-4595-8FF7-F2DD4E90C975}" presName="composite" presStyleCnt="0"/>
      <dgm:spPr/>
    </dgm:pt>
    <dgm:pt modelId="{A1B0F0F9-B771-480B-995B-F891440207E7}" type="pres">
      <dgm:prSet presAssocID="{CED40D6A-CC2F-4595-8FF7-F2DD4E90C975}" presName="background" presStyleLbl="node0" presStyleIdx="4" presStyleCnt="5"/>
      <dgm:spPr/>
    </dgm:pt>
    <dgm:pt modelId="{D59892F4-4D60-4928-A2E8-AAB067946520}" type="pres">
      <dgm:prSet presAssocID="{CED40D6A-CC2F-4595-8FF7-F2DD4E90C975}" presName="text" presStyleLbl="fgAcc0" presStyleIdx="4" presStyleCnt="5">
        <dgm:presLayoutVars>
          <dgm:chPref val="3"/>
        </dgm:presLayoutVars>
      </dgm:prSet>
      <dgm:spPr/>
    </dgm:pt>
    <dgm:pt modelId="{9081CAE3-A5E5-4996-A1A1-F0ADEFD707A1}" type="pres">
      <dgm:prSet presAssocID="{CED40D6A-CC2F-4595-8FF7-F2DD4E90C975}" presName="hierChild2" presStyleCnt="0"/>
      <dgm:spPr/>
    </dgm:pt>
  </dgm:ptLst>
  <dgm:cxnLst>
    <dgm:cxn modelId="{305F380E-7116-4235-AE40-31B992FA0D82}" type="presOf" srcId="{D72B343F-D6C4-4D76-B295-4D2FAF546FEC}" destId="{C3B05886-79AF-42F3-B99C-D4910F9C0063}" srcOrd="0" destOrd="0" presId="urn:microsoft.com/office/officeart/2005/8/layout/hierarchy1"/>
    <dgm:cxn modelId="{FD42E032-61FC-4CEC-BF69-DC05AF961843}" type="presOf" srcId="{3B3E0E0A-A9F1-4162-8242-8949E7127CD1}" destId="{19204547-75B0-42FD-884E-6647CFF8A91A}" srcOrd="0" destOrd="0" presId="urn:microsoft.com/office/officeart/2005/8/layout/hierarchy1"/>
    <dgm:cxn modelId="{C7DADA33-5D08-4E1A-BAD4-D69C71B9C9FA}" srcId="{E0D8EC9D-C37C-498D-BB9C-B20B286096CC}" destId="{CED40D6A-CC2F-4595-8FF7-F2DD4E90C975}" srcOrd="4" destOrd="0" parTransId="{9B53CC7E-1705-41CA-86E9-25B38228F2F7}" sibTransId="{8C361D7B-3D2C-4851-AC6D-BF50A738ACE4}"/>
    <dgm:cxn modelId="{DC7E7243-D5F6-4ED9-A365-FA3FA925FC89}" srcId="{E0D8EC9D-C37C-498D-BB9C-B20B286096CC}" destId="{AD5F8070-475B-4FAF-95AF-B1223C828553}" srcOrd="1" destOrd="0" parTransId="{5C2E396A-995B-4B90-A038-D0EFA226C778}" sibTransId="{6B769282-57BA-4950-A8F5-E89C7AC21221}"/>
    <dgm:cxn modelId="{92BB0377-41ED-4040-A65A-01016A969AEC}" srcId="{E0D8EC9D-C37C-498D-BB9C-B20B286096CC}" destId="{3B3E0E0A-A9F1-4162-8242-8949E7127CD1}" srcOrd="2" destOrd="0" parTransId="{5C9FBF39-C802-4FC3-B117-F8F14760739F}" sibTransId="{32426455-E93B-40D8-82E3-81F0D26886D5}"/>
    <dgm:cxn modelId="{0B3841B7-E0A7-4A18-B900-AAD7C7E01B81}" type="presOf" srcId="{CED40D6A-CC2F-4595-8FF7-F2DD4E90C975}" destId="{D59892F4-4D60-4928-A2E8-AAB067946520}" srcOrd="0" destOrd="0" presId="urn:microsoft.com/office/officeart/2005/8/layout/hierarchy1"/>
    <dgm:cxn modelId="{8D459EC0-B42C-40CC-9781-E667B7EB5AF7}" type="presOf" srcId="{AD5F8070-475B-4FAF-95AF-B1223C828553}" destId="{C46751E9-FF4E-480B-903F-29DD2E5C151D}" srcOrd="0" destOrd="0" presId="urn:microsoft.com/office/officeart/2005/8/layout/hierarchy1"/>
    <dgm:cxn modelId="{8B5FA5DA-4FDB-4D06-BF15-4DCBD1C95F71}" type="presOf" srcId="{D0626869-2E8C-439B-8C99-8425B9510574}" destId="{D7924641-0E2F-4B35-9010-6605F075AC28}" srcOrd="0" destOrd="0" presId="urn:microsoft.com/office/officeart/2005/8/layout/hierarchy1"/>
    <dgm:cxn modelId="{31FB7FE7-6496-4F35-8425-1C28B2292A92}" type="presOf" srcId="{E0D8EC9D-C37C-498D-BB9C-B20B286096CC}" destId="{21BB2BFA-53E8-4677-89EB-AA95D703F165}" srcOrd="0" destOrd="0" presId="urn:microsoft.com/office/officeart/2005/8/layout/hierarchy1"/>
    <dgm:cxn modelId="{20C70AF8-FE99-4897-B61E-24021304EA03}" srcId="{E0D8EC9D-C37C-498D-BB9C-B20B286096CC}" destId="{D0626869-2E8C-439B-8C99-8425B9510574}" srcOrd="3" destOrd="0" parTransId="{4EACA558-7AE8-4465-A9BE-EF207406C7A2}" sibTransId="{ECFBD931-9D28-446D-B9CD-00E5E9A8E3F0}"/>
    <dgm:cxn modelId="{B84FC4FA-3206-4CE8-B779-E77379CED423}" srcId="{E0D8EC9D-C37C-498D-BB9C-B20B286096CC}" destId="{D72B343F-D6C4-4D76-B295-4D2FAF546FEC}" srcOrd="0" destOrd="0" parTransId="{BF3B0571-2D4F-4A47-B7E9-27050665721E}" sibTransId="{0B1E740D-551C-4729-B023-761AB83722CA}"/>
    <dgm:cxn modelId="{F5D02140-3511-4D1D-BF5B-0B789881C62D}" type="presParOf" srcId="{21BB2BFA-53E8-4677-89EB-AA95D703F165}" destId="{1C85CCE2-8FC7-46BE-84F0-9824593125C0}" srcOrd="0" destOrd="0" presId="urn:microsoft.com/office/officeart/2005/8/layout/hierarchy1"/>
    <dgm:cxn modelId="{F1C35F11-EE40-4574-B324-F9A4CFA4D843}" type="presParOf" srcId="{1C85CCE2-8FC7-46BE-84F0-9824593125C0}" destId="{F286A6DE-A922-4F2C-B142-E449E81AECF6}" srcOrd="0" destOrd="0" presId="urn:microsoft.com/office/officeart/2005/8/layout/hierarchy1"/>
    <dgm:cxn modelId="{DAB0C880-FEB7-4106-A102-DCEBB4611B28}" type="presParOf" srcId="{F286A6DE-A922-4F2C-B142-E449E81AECF6}" destId="{1F77E44B-A394-408C-A5A6-9AC8964B83EE}" srcOrd="0" destOrd="0" presId="urn:microsoft.com/office/officeart/2005/8/layout/hierarchy1"/>
    <dgm:cxn modelId="{7D434C46-62AE-434D-B932-B10B7CD1B8D8}" type="presParOf" srcId="{F286A6DE-A922-4F2C-B142-E449E81AECF6}" destId="{C3B05886-79AF-42F3-B99C-D4910F9C0063}" srcOrd="1" destOrd="0" presId="urn:microsoft.com/office/officeart/2005/8/layout/hierarchy1"/>
    <dgm:cxn modelId="{5CE06622-8ADD-42F9-8902-992E60030DB8}" type="presParOf" srcId="{1C85CCE2-8FC7-46BE-84F0-9824593125C0}" destId="{85B60772-B68C-4BF0-847F-927472C9E74D}" srcOrd="1" destOrd="0" presId="urn:microsoft.com/office/officeart/2005/8/layout/hierarchy1"/>
    <dgm:cxn modelId="{4D7EE92E-6F5B-4598-AAE9-31A6CC4ADC6C}" type="presParOf" srcId="{21BB2BFA-53E8-4677-89EB-AA95D703F165}" destId="{308A75EB-287C-47B7-BC4A-E3FB1B398573}" srcOrd="1" destOrd="0" presId="urn:microsoft.com/office/officeart/2005/8/layout/hierarchy1"/>
    <dgm:cxn modelId="{48FCECC7-B79F-46DE-8C3E-994A73DE18DE}" type="presParOf" srcId="{308A75EB-287C-47B7-BC4A-E3FB1B398573}" destId="{C704340C-EC5B-43BC-B2CD-1BF8AD77D26F}" srcOrd="0" destOrd="0" presId="urn:microsoft.com/office/officeart/2005/8/layout/hierarchy1"/>
    <dgm:cxn modelId="{B92B5BC9-F0DA-411E-9F8F-FC44A4194D79}" type="presParOf" srcId="{C704340C-EC5B-43BC-B2CD-1BF8AD77D26F}" destId="{FB96F682-EC4C-419B-9426-AAC9954C29B5}" srcOrd="0" destOrd="0" presId="urn:microsoft.com/office/officeart/2005/8/layout/hierarchy1"/>
    <dgm:cxn modelId="{145B504A-A78C-4C8D-BBB4-C40700F255C0}" type="presParOf" srcId="{C704340C-EC5B-43BC-B2CD-1BF8AD77D26F}" destId="{C46751E9-FF4E-480B-903F-29DD2E5C151D}" srcOrd="1" destOrd="0" presId="urn:microsoft.com/office/officeart/2005/8/layout/hierarchy1"/>
    <dgm:cxn modelId="{B74B6F3C-F909-45F9-93CA-0479D3605FD2}" type="presParOf" srcId="{308A75EB-287C-47B7-BC4A-E3FB1B398573}" destId="{0A3005AE-7626-4FE0-A5F7-C38AD39B6426}" srcOrd="1" destOrd="0" presId="urn:microsoft.com/office/officeart/2005/8/layout/hierarchy1"/>
    <dgm:cxn modelId="{32DE6532-B54D-4CB0-9A93-FEDAAB124801}" type="presParOf" srcId="{21BB2BFA-53E8-4677-89EB-AA95D703F165}" destId="{D1BCCD2D-93E7-4157-A757-9DF03175E348}" srcOrd="2" destOrd="0" presId="urn:microsoft.com/office/officeart/2005/8/layout/hierarchy1"/>
    <dgm:cxn modelId="{75C155EE-7F29-4EF3-861E-134E66B08D1F}" type="presParOf" srcId="{D1BCCD2D-93E7-4157-A757-9DF03175E348}" destId="{FE3BD45B-D6DF-4D31-91A6-41EC8D97DBB0}" srcOrd="0" destOrd="0" presId="urn:microsoft.com/office/officeart/2005/8/layout/hierarchy1"/>
    <dgm:cxn modelId="{F2CDD640-3565-4D57-A469-87119402DD57}" type="presParOf" srcId="{FE3BD45B-D6DF-4D31-91A6-41EC8D97DBB0}" destId="{30819D26-A112-44F4-9B4E-C06B924A460E}" srcOrd="0" destOrd="0" presId="urn:microsoft.com/office/officeart/2005/8/layout/hierarchy1"/>
    <dgm:cxn modelId="{4040350D-6CAD-4F7E-9209-C6A9727951CA}" type="presParOf" srcId="{FE3BD45B-D6DF-4D31-91A6-41EC8D97DBB0}" destId="{19204547-75B0-42FD-884E-6647CFF8A91A}" srcOrd="1" destOrd="0" presId="urn:microsoft.com/office/officeart/2005/8/layout/hierarchy1"/>
    <dgm:cxn modelId="{2CF6A4FF-4F80-4319-84EC-EE2552B76CEF}" type="presParOf" srcId="{D1BCCD2D-93E7-4157-A757-9DF03175E348}" destId="{2DDD4A14-31EC-4097-A664-CD233BFA6DF5}" srcOrd="1" destOrd="0" presId="urn:microsoft.com/office/officeart/2005/8/layout/hierarchy1"/>
    <dgm:cxn modelId="{734C3AB6-5F50-41DC-8406-55FB7BB3A99F}" type="presParOf" srcId="{21BB2BFA-53E8-4677-89EB-AA95D703F165}" destId="{EEA02CD6-B6D5-4C29-AC90-28263E5AA575}" srcOrd="3" destOrd="0" presId="urn:microsoft.com/office/officeart/2005/8/layout/hierarchy1"/>
    <dgm:cxn modelId="{515B958A-46B0-49A4-88F4-F7E4DAAA2DC4}" type="presParOf" srcId="{EEA02CD6-B6D5-4C29-AC90-28263E5AA575}" destId="{BCB4F1B1-BAF5-47D7-9B23-63F92F96E528}" srcOrd="0" destOrd="0" presId="urn:microsoft.com/office/officeart/2005/8/layout/hierarchy1"/>
    <dgm:cxn modelId="{FE61B240-707A-4910-B944-8F2E8F33F7DA}" type="presParOf" srcId="{BCB4F1B1-BAF5-47D7-9B23-63F92F96E528}" destId="{A4285CCB-4A27-4F20-ABE3-EF5ACA289A8D}" srcOrd="0" destOrd="0" presId="urn:microsoft.com/office/officeart/2005/8/layout/hierarchy1"/>
    <dgm:cxn modelId="{52516DB5-779B-4759-93CF-BE840DB8DC1D}" type="presParOf" srcId="{BCB4F1B1-BAF5-47D7-9B23-63F92F96E528}" destId="{D7924641-0E2F-4B35-9010-6605F075AC28}" srcOrd="1" destOrd="0" presId="urn:microsoft.com/office/officeart/2005/8/layout/hierarchy1"/>
    <dgm:cxn modelId="{14D73801-0B83-4791-918C-0F1BF57C4FD3}" type="presParOf" srcId="{EEA02CD6-B6D5-4C29-AC90-28263E5AA575}" destId="{4A0308A6-4100-4C86-8D2D-9FFE94BB35CA}" srcOrd="1" destOrd="0" presId="urn:microsoft.com/office/officeart/2005/8/layout/hierarchy1"/>
    <dgm:cxn modelId="{B3C707D9-1415-4F46-90A3-F02155DDC507}" type="presParOf" srcId="{21BB2BFA-53E8-4677-89EB-AA95D703F165}" destId="{08C5F986-4C5E-45BB-A665-FA137E6CE8F5}" srcOrd="4" destOrd="0" presId="urn:microsoft.com/office/officeart/2005/8/layout/hierarchy1"/>
    <dgm:cxn modelId="{07ADD020-4CAA-46AC-A71C-B1CCF76BD8CC}" type="presParOf" srcId="{08C5F986-4C5E-45BB-A665-FA137E6CE8F5}" destId="{EC794A2D-0FAD-4DC5-86E1-E054761DCC13}" srcOrd="0" destOrd="0" presId="urn:microsoft.com/office/officeart/2005/8/layout/hierarchy1"/>
    <dgm:cxn modelId="{6D271954-09E3-46A5-B2FB-20217361799A}" type="presParOf" srcId="{EC794A2D-0FAD-4DC5-86E1-E054761DCC13}" destId="{A1B0F0F9-B771-480B-995B-F891440207E7}" srcOrd="0" destOrd="0" presId="urn:microsoft.com/office/officeart/2005/8/layout/hierarchy1"/>
    <dgm:cxn modelId="{DF1BA69F-DD19-4324-9BF7-BC8824132913}" type="presParOf" srcId="{EC794A2D-0FAD-4DC5-86E1-E054761DCC13}" destId="{D59892F4-4D60-4928-A2E8-AAB067946520}" srcOrd="1" destOrd="0" presId="urn:microsoft.com/office/officeart/2005/8/layout/hierarchy1"/>
    <dgm:cxn modelId="{C6DBC08B-3715-4D8C-9EC6-4A381BD9784D}" type="presParOf" srcId="{08C5F986-4C5E-45BB-A665-FA137E6CE8F5}" destId="{9081CAE3-A5E5-4996-A1A1-F0ADEFD707A1}" srcOrd="1" destOrd="0" presId="urn:microsoft.com/office/officeart/2005/8/layout/hierarchy1"/>
  </dgm:cxnLst>
  <dgm:bg>
    <a:effectLst>
      <a:outerShdw blurRad="76200" dir="13500000" sy="23000" kx="1200000" algn="br" rotWithShape="0">
        <a:prstClr val="black">
          <a:alpha val="20000"/>
        </a:prstClr>
      </a:outerShdw>
    </a:effectLst>
  </dgm:bg>
  <dgm:whole>
    <a:effectLst>
      <a:reflection blurRad="6350" stA="50000" endA="300" endPos="55500" dist="1016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497207-B679-4CE7-BB50-C439A1A2C841}" type="doc">
      <dgm:prSet loTypeId="urn:microsoft.com/office/officeart/2005/8/layout/list1" loCatId="list" qsTypeId="urn:microsoft.com/office/officeart/2005/8/quickstyle/3d4" qsCatId="3D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E11A14EE-3353-4CC2-8A00-6C4367218577}">
      <dgm:prSet custT="1"/>
      <dgm:spPr/>
      <dgm:t>
        <a:bodyPr/>
        <a:lstStyle/>
        <a:p>
          <a:r>
            <a:rPr lang="en-US" sz="3200" b="1" baseline="0" dirty="0">
              <a:latin typeface="Amasis MT Pro Medium" panose="02040604050005020304" pitchFamily="18" charset="0"/>
            </a:rPr>
            <a:t>OUR SOLUTION AND ITS VALUE PROPOSITION</a:t>
          </a:r>
          <a:endParaRPr lang="en-IN" sz="3200" dirty="0">
            <a:latin typeface="Amasis MT Pro Medium" panose="02040604050005020304" pitchFamily="18" charset="0"/>
          </a:endParaRPr>
        </a:p>
      </dgm:t>
    </dgm:pt>
    <dgm:pt modelId="{F9764509-E062-4BB0-96C0-F9F510593D5D}" type="parTrans" cxnId="{851FD90B-51C1-4F6D-B944-39BF6B986F96}">
      <dgm:prSet/>
      <dgm:spPr/>
      <dgm:t>
        <a:bodyPr/>
        <a:lstStyle/>
        <a:p>
          <a:endParaRPr lang="en-IN"/>
        </a:p>
      </dgm:t>
    </dgm:pt>
    <dgm:pt modelId="{78E497DD-5460-4DD0-BFF8-1EAC98AD512E}" type="sibTrans" cxnId="{851FD90B-51C1-4F6D-B944-39BF6B986F96}">
      <dgm:prSet/>
      <dgm:spPr/>
      <dgm:t>
        <a:bodyPr/>
        <a:lstStyle/>
        <a:p>
          <a:endParaRPr lang="en-IN"/>
        </a:p>
      </dgm:t>
    </dgm:pt>
    <dgm:pt modelId="{064FC57A-9476-4BCC-9F8F-C198673F809A}" type="pres">
      <dgm:prSet presAssocID="{39497207-B679-4CE7-BB50-C439A1A2C841}" presName="linear" presStyleCnt="0">
        <dgm:presLayoutVars>
          <dgm:dir/>
          <dgm:animLvl val="lvl"/>
          <dgm:resizeHandles val="exact"/>
        </dgm:presLayoutVars>
      </dgm:prSet>
      <dgm:spPr/>
    </dgm:pt>
    <dgm:pt modelId="{312E5BEC-C16B-49C7-AB9F-0F3FB3BE2519}" type="pres">
      <dgm:prSet presAssocID="{E11A14EE-3353-4CC2-8A00-6C4367218577}" presName="parentLin" presStyleCnt="0"/>
      <dgm:spPr/>
    </dgm:pt>
    <dgm:pt modelId="{DEB14401-A538-4CA7-B7BC-14D5F32EB5D3}" type="pres">
      <dgm:prSet presAssocID="{E11A14EE-3353-4CC2-8A00-6C4367218577}" presName="parentLeftMargin" presStyleLbl="node1" presStyleIdx="0" presStyleCnt="1"/>
      <dgm:spPr/>
    </dgm:pt>
    <dgm:pt modelId="{2E448699-5685-4820-A271-29AA7F0EF2BA}" type="pres">
      <dgm:prSet presAssocID="{E11A14EE-3353-4CC2-8A00-6C4367218577}" presName="parentText" presStyleLbl="node1" presStyleIdx="0" presStyleCnt="1" custScaleX="139645" custScaleY="84420" custLinFactNeighborX="-87740" custLinFactNeighborY="-16539">
        <dgm:presLayoutVars>
          <dgm:chMax val="0"/>
          <dgm:bulletEnabled val="1"/>
        </dgm:presLayoutVars>
      </dgm:prSet>
      <dgm:spPr/>
    </dgm:pt>
    <dgm:pt modelId="{25D5BD61-D376-494E-8479-25DAF0D8D06C}" type="pres">
      <dgm:prSet presAssocID="{E11A14EE-3353-4CC2-8A00-6C4367218577}" presName="negativeSpace" presStyleCnt="0"/>
      <dgm:spPr/>
    </dgm:pt>
    <dgm:pt modelId="{FD572D91-C32F-4757-91A8-1A1B3A7090F3}" type="pres">
      <dgm:prSet presAssocID="{E11A14EE-3353-4CC2-8A00-6C4367218577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51FD90B-51C1-4F6D-B944-39BF6B986F96}" srcId="{39497207-B679-4CE7-BB50-C439A1A2C841}" destId="{E11A14EE-3353-4CC2-8A00-6C4367218577}" srcOrd="0" destOrd="0" parTransId="{F9764509-E062-4BB0-96C0-F9F510593D5D}" sibTransId="{78E497DD-5460-4DD0-BFF8-1EAC98AD512E}"/>
    <dgm:cxn modelId="{53A76129-DC7D-4D5B-BC85-3002A188981F}" type="presOf" srcId="{E11A14EE-3353-4CC2-8A00-6C4367218577}" destId="{DEB14401-A538-4CA7-B7BC-14D5F32EB5D3}" srcOrd="0" destOrd="0" presId="urn:microsoft.com/office/officeart/2005/8/layout/list1"/>
    <dgm:cxn modelId="{9F4C4684-E393-48C6-93AB-48DBC656E5A1}" type="presOf" srcId="{E11A14EE-3353-4CC2-8A00-6C4367218577}" destId="{2E448699-5685-4820-A271-29AA7F0EF2BA}" srcOrd="1" destOrd="0" presId="urn:microsoft.com/office/officeart/2005/8/layout/list1"/>
    <dgm:cxn modelId="{51DBCA8D-07C3-4612-9E78-B34F26CEAD3F}" type="presOf" srcId="{39497207-B679-4CE7-BB50-C439A1A2C841}" destId="{064FC57A-9476-4BCC-9F8F-C198673F809A}" srcOrd="0" destOrd="0" presId="urn:microsoft.com/office/officeart/2005/8/layout/list1"/>
    <dgm:cxn modelId="{DC5356EB-716B-437E-BAD6-DC0007E62659}" type="presParOf" srcId="{064FC57A-9476-4BCC-9F8F-C198673F809A}" destId="{312E5BEC-C16B-49C7-AB9F-0F3FB3BE2519}" srcOrd="0" destOrd="0" presId="urn:microsoft.com/office/officeart/2005/8/layout/list1"/>
    <dgm:cxn modelId="{CF6CB91A-C462-41E8-8E5F-AD357574AFF0}" type="presParOf" srcId="{312E5BEC-C16B-49C7-AB9F-0F3FB3BE2519}" destId="{DEB14401-A538-4CA7-B7BC-14D5F32EB5D3}" srcOrd="0" destOrd="0" presId="urn:microsoft.com/office/officeart/2005/8/layout/list1"/>
    <dgm:cxn modelId="{BC09921B-4F68-4C15-8BC2-5F049FEC7503}" type="presParOf" srcId="{312E5BEC-C16B-49C7-AB9F-0F3FB3BE2519}" destId="{2E448699-5685-4820-A271-29AA7F0EF2BA}" srcOrd="1" destOrd="0" presId="urn:microsoft.com/office/officeart/2005/8/layout/list1"/>
    <dgm:cxn modelId="{506385DE-CC5C-4714-8491-0C70D28E7931}" type="presParOf" srcId="{064FC57A-9476-4BCC-9F8F-C198673F809A}" destId="{25D5BD61-D376-494E-8479-25DAF0D8D06C}" srcOrd="1" destOrd="0" presId="urn:microsoft.com/office/officeart/2005/8/layout/list1"/>
    <dgm:cxn modelId="{5CFE2F63-C3FC-4EA7-B34B-09EB94F4948B}" type="presParOf" srcId="{064FC57A-9476-4BCC-9F8F-C198673F809A}" destId="{FD572D91-C32F-4757-91A8-1A1B3A7090F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1C33997-863B-4645-8AAD-6155E2460CAC}" type="doc">
      <dgm:prSet loTypeId="urn:microsoft.com/office/officeart/2005/8/layout/hList6" loCatId="list" qsTypeId="urn:microsoft.com/office/officeart/2005/8/quickstyle/simple5" qsCatId="simple" csTypeId="urn:microsoft.com/office/officeart/2005/8/colors/colorful3" csCatId="colorful" phldr="1"/>
      <dgm:spPr>
        <a:scene3d>
          <a:camera prst="perspectiveRight"/>
          <a:lightRig rig="threePt" dir="t"/>
        </a:scene3d>
      </dgm:spPr>
      <dgm:t>
        <a:bodyPr/>
        <a:lstStyle/>
        <a:p>
          <a:endParaRPr lang="en-IN"/>
        </a:p>
      </dgm:t>
    </dgm:pt>
    <dgm:pt modelId="{91519C6D-D32F-40A1-9840-207937267BA8}">
      <dgm:prSet phldrT="[Text]" custT="1"/>
      <dgm:spPr/>
      <dgm:t>
        <a:bodyPr/>
        <a:lstStyle/>
        <a:p>
          <a:r>
            <a:rPr lang="en-IN" sz="2700" b="1" dirty="0">
              <a:latin typeface="Amasis MT Pro Black" panose="02040A04050005020304" pitchFamily="18" charset="0"/>
            </a:rPr>
            <a:t>Conditional Formatting</a:t>
          </a:r>
        </a:p>
      </dgm:t>
    </dgm:pt>
    <dgm:pt modelId="{355EE123-976C-4A77-A9F9-5E16BF77A28E}" type="parTrans" cxnId="{AE8207C0-0896-48A9-845E-9ADD3CFE4076}">
      <dgm:prSet/>
      <dgm:spPr/>
      <dgm:t>
        <a:bodyPr/>
        <a:lstStyle/>
        <a:p>
          <a:endParaRPr lang="en-IN"/>
        </a:p>
      </dgm:t>
    </dgm:pt>
    <dgm:pt modelId="{73B8C866-E98E-46F4-988F-EEDC025F4DC5}" type="sibTrans" cxnId="{AE8207C0-0896-48A9-845E-9ADD3CFE4076}">
      <dgm:prSet/>
      <dgm:spPr/>
      <dgm:t>
        <a:bodyPr/>
        <a:lstStyle/>
        <a:p>
          <a:endParaRPr lang="en-IN"/>
        </a:p>
      </dgm:t>
    </dgm:pt>
    <dgm:pt modelId="{E9073B33-A561-4F5A-88C3-BFD174399923}">
      <dgm:prSet phldrT="[Text]" custT="1"/>
      <dgm:spPr/>
      <dgm:t>
        <a:bodyPr/>
        <a:lstStyle/>
        <a:p>
          <a:r>
            <a:rPr lang="en-IN" sz="2000" dirty="0">
              <a:latin typeface="Amasis MT Pro Medium" panose="02040604050005020304" pitchFamily="18" charset="0"/>
            </a:rPr>
            <a:t>Conditional formatting enable data to tell compelling stories by highlighting trends</a:t>
          </a:r>
        </a:p>
      </dgm:t>
    </dgm:pt>
    <dgm:pt modelId="{E5C6CB9A-9F9D-42E6-A3B0-ADC3BEC13EEF}" type="parTrans" cxnId="{C2BA3B38-DCD8-4DAA-97B0-F2EE2AF55A99}">
      <dgm:prSet/>
      <dgm:spPr/>
      <dgm:t>
        <a:bodyPr/>
        <a:lstStyle/>
        <a:p>
          <a:endParaRPr lang="en-IN"/>
        </a:p>
      </dgm:t>
    </dgm:pt>
    <dgm:pt modelId="{67E37128-F421-4915-A539-89CECD5665CA}" type="sibTrans" cxnId="{C2BA3B38-DCD8-4DAA-97B0-F2EE2AF55A99}">
      <dgm:prSet/>
      <dgm:spPr/>
      <dgm:t>
        <a:bodyPr/>
        <a:lstStyle/>
        <a:p>
          <a:endParaRPr lang="en-IN"/>
        </a:p>
      </dgm:t>
    </dgm:pt>
    <dgm:pt modelId="{73BFF4C7-FD6B-4B67-A9C3-9CAB1FCA88FD}">
      <dgm:prSet phldrT="[Text]"/>
      <dgm:spPr/>
      <dgm:t>
        <a:bodyPr/>
        <a:lstStyle/>
        <a:p>
          <a:r>
            <a:rPr lang="en-IN" b="1" dirty="0">
              <a:latin typeface="Amasis MT Pro Black" panose="02040A04050005020304" pitchFamily="18" charset="0"/>
            </a:rPr>
            <a:t>Filtering and data Analysis </a:t>
          </a:r>
        </a:p>
      </dgm:t>
    </dgm:pt>
    <dgm:pt modelId="{87436B40-1C07-4394-B4A2-04D51571A7D2}" type="parTrans" cxnId="{3658301C-A0B6-45CB-9581-9594E7A926F9}">
      <dgm:prSet/>
      <dgm:spPr/>
      <dgm:t>
        <a:bodyPr/>
        <a:lstStyle/>
        <a:p>
          <a:endParaRPr lang="en-IN"/>
        </a:p>
      </dgm:t>
    </dgm:pt>
    <dgm:pt modelId="{28798534-8A06-4B80-9903-17C1DAFCCD33}" type="sibTrans" cxnId="{3658301C-A0B6-45CB-9581-9594E7A926F9}">
      <dgm:prSet/>
      <dgm:spPr/>
      <dgm:t>
        <a:bodyPr/>
        <a:lstStyle/>
        <a:p>
          <a:endParaRPr lang="en-IN"/>
        </a:p>
      </dgm:t>
    </dgm:pt>
    <dgm:pt modelId="{6845A8A3-8EF6-4CBA-91D5-17D468B9ABBC}">
      <dgm:prSet phldrT="[Text]"/>
      <dgm:spPr/>
      <dgm:t>
        <a:bodyPr/>
        <a:lstStyle/>
        <a:p>
          <a:r>
            <a:rPr lang="en-IN" dirty="0">
              <a:latin typeface="Amasis MT Pro Medium" panose="02040604050005020304" pitchFamily="18" charset="0"/>
            </a:rPr>
            <a:t>Blank cells filter it and data correct modified the data</a:t>
          </a:r>
        </a:p>
        <a:p>
          <a:r>
            <a:rPr lang="en-IN" dirty="0">
              <a:latin typeface="Amasis MT Pro Medium" panose="02040604050005020304" pitchFamily="18" charset="0"/>
            </a:rPr>
            <a:t>   </a:t>
          </a:r>
        </a:p>
      </dgm:t>
    </dgm:pt>
    <dgm:pt modelId="{7668D960-9864-4AA4-894B-55E8FF7AFAB5}" type="parTrans" cxnId="{FBAF140C-C92C-458A-8ED2-B11E9BDE0392}">
      <dgm:prSet/>
      <dgm:spPr/>
      <dgm:t>
        <a:bodyPr/>
        <a:lstStyle/>
        <a:p>
          <a:endParaRPr lang="en-IN"/>
        </a:p>
      </dgm:t>
    </dgm:pt>
    <dgm:pt modelId="{4A1EF33B-E89D-42C8-9CD6-88AC5F2614BC}" type="sibTrans" cxnId="{FBAF140C-C92C-458A-8ED2-B11E9BDE0392}">
      <dgm:prSet/>
      <dgm:spPr/>
      <dgm:t>
        <a:bodyPr/>
        <a:lstStyle/>
        <a:p>
          <a:endParaRPr lang="en-IN"/>
        </a:p>
      </dgm:t>
    </dgm:pt>
    <dgm:pt modelId="{B2759FEF-C430-4093-8D37-4639DE578E01}">
      <dgm:prSet phldrT="[Text]"/>
      <dgm:spPr/>
      <dgm:t>
        <a:bodyPr/>
        <a:lstStyle/>
        <a:p>
          <a:r>
            <a:rPr lang="en-IN" b="1" dirty="0">
              <a:latin typeface="Amasis MT Pro Black" panose="02040A04050005020304" pitchFamily="18" charset="0"/>
            </a:rPr>
            <a:t>Pivot tables</a:t>
          </a:r>
        </a:p>
      </dgm:t>
    </dgm:pt>
    <dgm:pt modelId="{2CAF2577-4C0A-429C-B785-6DBDC7022858}" type="parTrans" cxnId="{518CB2BA-C32D-4F22-BD25-2E8D8700A37D}">
      <dgm:prSet/>
      <dgm:spPr/>
      <dgm:t>
        <a:bodyPr/>
        <a:lstStyle/>
        <a:p>
          <a:endParaRPr lang="en-IN"/>
        </a:p>
      </dgm:t>
    </dgm:pt>
    <dgm:pt modelId="{96CEB3BC-45B8-474A-B474-4AD02CEE0D51}" type="sibTrans" cxnId="{518CB2BA-C32D-4F22-BD25-2E8D8700A37D}">
      <dgm:prSet/>
      <dgm:spPr/>
      <dgm:t>
        <a:bodyPr/>
        <a:lstStyle/>
        <a:p>
          <a:endParaRPr lang="en-IN"/>
        </a:p>
      </dgm:t>
    </dgm:pt>
    <dgm:pt modelId="{3B4050D1-D90B-4F2D-A65E-FAAEB898A904}">
      <dgm:prSet phldrT="[Text]"/>
      <dgm:spPr/>
      <dgm:t>
        <a:bodyPr/>
        <a:lstStyle/>
        <a:p>
          <a:r>
            <a:rPr lang="en-IN" dirty="0">
              <a:latin typeface="Amasis MT Pro Medium" panose="02040604050005020304" pitchFamily="18" charset="0"/>
            </a:rPr>
            <a:t>Pivot tables are allowing users to rearrange data dynamically for varying analytical perspectives</a:t>
          </a:r>
        </a:p>
      </dgm:t>
    </dgm:pt>
    <dgm:pt modelId="{20256276-4786-4DBC-BBC5-AA40B71749CD}" type="parTrans" cxnId="{7D99FD73-F351-4241-B124-15A8206ADEE2}">
      <dgm:prSet/>
      <dgm:spPr/>
      <dgm:t>
        <a:bodyPr/>
        <a:lstStyle/>
        <a:p>
          <a:endParaRPr lang="en-IN"/>
        </a:p>
      </dgm:t>
    </dgm:pt>
    <dgm:pt modelId="{2191ECDD-E2FC-401D-B68B-DDAAD9A76D6B}" type="sibTrans" cxnId="{7D99FD73-F351-4241-B124-15A8206ADEE2}">
      <dgm:prSet/>
      <dgm:spPr/>
      <dgm:t>
        <a:bodyPr/>
        <a:lstStyle/>
        <a:p>
          <a:endParaRPr lang="en-IN"/>
        </a:p>
      </dgm:t>
    </dgm:pt>
    <dgm:pt modelId="{1AC681BA-86B8-4C6C-90CC-3AB2BCE2511B}">
      <dgm:prSet phldrT="[Text]" custT="1"/>
      <dgm:spPr/>
      <dgm:t>
        <a:bodyPr/>
        <a:lstStyle/>
        <a:p>
          <a:pPr algn="l"/>
          <a:r>
            <a:rPr lang="en-IN" sz="2700" b="1">
              <a:latin typeface="Amasis MT Pro Black" panose="02040A04050005020304" pitchFamily="18" charset="0"/>
            </a:rPr>
            <a:t>Charts and Graphs</a:t>
          </a:r>
          <a:br>
            <a:rPr lang="en-IN" sz="2700" b="1">
              <a:latin typeface="Amasis MT Pro Black" panose="02040A04050005020304" pitchFamily="18" charset="0"/>
            </a:rPr>
          </a:br>
          <a:br>
            <a:rPr lang="en-IN" sz="2000" b="1">
              <a:latin typeface="Amasis MT Pro Black" panose="02040A04050005020304" pitchFamily="18" charset="0"/>
            </a:rPr>
          </a:br>
          <a:r>
            <a:rPr lang="en-IN" sz="2000" b="1">
              <a:latin typeface="Amasis MT Pro Black" panose="02040A04050005020304" pitchFamily="18" charset="0"/>
            </a:rPr>
            <a:t>. Utilizing charts and graphs raw data into visual narrative, to grasp trends and insights at a glance.</a:t>
          </a:r>
          <a:br>
            <a:rPr lang="en-IN" sz="2000" b="1">
              <a:latin typeface="Amasis MT Pro Black" panose="02040A04050005020304" pitchFamily="18" charset="0"/>
            </a:rPr>
          </a:br>
          <a:endParaRPr lang="en-IN" sz="2000" dirty="0"/>
        </a:p>
      </dgm:t>
    </dgm:pt>
    <dgm:pt modelId="{2020B3CB-2647-4053-8EFF-9326DE3F9753}" type="parTrans" cxnId="{9E57BA09-6621-46C2-8F02-FF9750F812F7}">
      <dgm:prSet/>
      <dgm:spPr/>
      <dgm:t>
        <a:bodyPr/>
        <a:lstStyle/>
        <a:p>
          <a:endParaRPr lang="en-IN"/>
        </a:p>
      </dgm:t>
    </dgm:pt>
    <dgm:pt modelId="{895FE344-00B5-4357-97CB-5CAECCD90EF7}" type="sibTrans" cxnId="{9E57BA09-6621-46C2-8F02-FF9750F812F7}">
      <dgm:prSet/>
      <dgm:spPr/>
      <dgm:t>
        <a:bodyPr/>
        <a:lstStyle/>
        <a:p>
          <a:endParaRPr lang="en-IN"/>
        </a:p>
      </dgm:t>
    </dgm:pt>
    <dgm:pt modelId="{F2809C47-9F6D-43C9-B27B-EB0E31A8F7EF}" type="pres">
      <dgm:prSet presAssocID="{21C33997-863B-4645-8AAD-6155E2460CAC}" presName="Name0" presStyleCnt="0">
        <dgm:presLayoutVars>
          <dgm:dir/>
          <dgm:resizeHandles val="exact"/>
        </dgm:presLayoutVars>
      </dgm:prSet>
      <dgm:spPr/>
    </dgm:pt>
    <dgm:pt modelId="{E74DAEE4-5E3E-4661-A4DC-2C5C2AE9FF07}" type="pres">
      <dgm:prSet presAssocID="{91519C6D-D32F-40A1-9840-207937267BA8}" presName="node" presStyleLbl="node1" presStyleIdx="0" presStyleCnt="4">
        <dgm:presLayoutVars>
          <dgm:bulletEnabled val="1"/>
        </dgm:presLayoutVars>
      </dgm:prSet>
      <dgm:spPr/>
    </dgm:pt>
    <dgm:pt modelId="{B975C07C-82C7-4C85-B015-F71BF2D0F6C6}" type="pres">
      <dgm:prSet presAssocID="{73B8C866-E98E-46F4-988F-EEDC025F4DC5}" presName="sibTrans" presStyleCnt="0"/>
      <dgm:spPr/>
    </dgm:pt>
    <dgm:pt modelId="{9C82D2FB-18E6-4017-AA7F-2581C91BF813}" type="pres">
      <dgm:prSet presAssocID="{73BFF4C7-FD6B-4B67-A9C3-9CAB1FCA88FD}" presName="node" presStyleLbl="node1" presStyleIdx="1" presStyleCnt="4">
        <dgm:presLayoutVars>
          <dgm:bulletEnabled val="1"/>
        </dgm:presLayoutVars>
      </dgm:prSet>
      <dgm:spPr/>
    </dgm:pt>
    <dgm:pt modelId="{2B814AA3-BFCC-4DE5-9E37-E31BB1420DB9}" type="pres">
      <dgm:prSet presAssocID="{28798534-8A06-4B80-9903-17C1DAFCCD33}" presName="sibTrans" presStyleCnt="0"/>
      <dgm:spPr/>
    </dgm:pt>
    <dgm:pt modelId="{487B6DAA-3A43-4C5B-89B9-6D370E1A9BA4}" type="pres">
      <dgm:prSet presAssocID="{B2759FEF-C430-4093-8D37-4639DE578E01}" presName="node" presStyleLbl="node1" presStyleIdx="2" presStyleCnt="4">
        <dgm:presLayoutVars>
          <dgm:bulletEnabled val="1"/>
        </dgm:presLayoutVars>
      </dgm:prSet>
      <dgm:spPr/>
    </dgm:pt>
    <dgm:pt modelId="{AC896431-7B53-4404-9916-0BE58674CDD8}" type="pres">
      <dgm:prSet presAssocID="{96CEB3BC-45B8-474A-B474-4AD02CEE0D51}" presName="sibTrans" presStyleCnt="0"/>
      <dgm:spPr/>
    </dgm:pt>
    <dgm:pt modelId="{4C463EC5-0BC4-4884-B90D-168C233A0885}" type="pres">
      <dgm:prSet presAssocID="{1AC681BA-86B8-4C6C-90CC-3AB2BCE2511B}" presName="node" presStyleLbl="node1" presStyleIdx="3" presStyleCnt="4">
        <dgm:presLayoutVars>
          <dgm:bulletEnabled val="1"/>
        </dgm:presLayoutVars>
      </dgm:prSet>
      <dgm:spPr/>
    </dgm:pt>
  </dgm:ptLst>
  <dgm:cxnLst>
    <dgm:cxn modelId="{9E57BA09-6621-46C2-8F02-FF9750F812F7}" srcId="{21C33997-863B-4645-8AAD-6155E2460CAC}" destId="{1AC681BA-86B8-4C6C-90CC-3AB2BCE2511B}" srcOrd="3" destOrd="0" parTransId="{2020B3CB-2647-4053-8EFF-9326DE3F9753}" sibTransId="{895FE344-00B5-4357-97CB-5CAECCD90EF7}"/>
    <dgm:cxn modelId="{FBAF140C-C92C-458A-8ED2-B11E9BDE0392}" srcId="{73BFF4C7-FD6B-4B67-A9C3-9CAB1FCA88FD}" destId="{6845A8A3-8EF6-4CBA-91D5-17D468B9ABBC}" srcOrd="0" destOrd="0" parTransId="{7668D960-9864-4AA4-894B-55E8FF7AFAB5}" sibTransId="{4A1EF33B-E89D-42C8-9CD6-88AC5F2614BC}"/>
    <dgm:cxn modelId="{3658301C-A0B6-45CB-9581-9594E7A926F9}" srcId="{21C33997-863B-4645-8AAD-6155E2460CAC}" destId="{73BFF4C7-FD6B-4B67-A9C3-9CAB1FCA88FD}" srcOrd="1" destOrd="0" parTransId="{87436B40-1C07-4394-B4A2-04D51571A7D2}" sibTransId="{28798534-8A06-4B80-9903-17C1DAFCCD33}"/>
    <dgm:cxn modelId="{37C8C325-D44F-47BF-A8FB-3F5BA2FF70D2}" type="presOf" srcId="{3B4050D1-D90B-4F2D-A65E-FAAEB898A904}" destId="{487B6DAA-3A43-4C5B-89B9-6D370E1A9BA4}" srcOrd="0" destOrd="1" presId="urn:microsoft.com/office/officeart/2005/8/layout/hList6"/>
    <dgm:cxn modelId="{C2BA3B38-DCD8-4DAA-97B0-F2EE2AF55A99}" srcId="{91519C6D-D32F-40A1-9840-207937267BA8}" destId="{E9073B33-A561-4F5A-88C3-BFD174399923}" srcOrd="0" destOrd="0" parTransId="{E5C6CB9A-9F9D-42E6-A3B0-ADC3BEC13EEF}" sibTransId="{67E37128-F421-4915-A539-89CECD5665CA}"/>
    <dgm:cxn modelId="{98C1FA50-8658-4012-9C76-2DFA4DC47C35}" type="presOf" srcId="{6845A8A3-8EF6-4CBA-91D5-17D468B9ABBC}" destId="{9C82D2FB-18E6-4017-AA7F-2581C91BF813}" srcOrd="0" destOrd="1" presId="urn:microsoft.com/office/officeart/2005/8/layout/hList6"/>
    <dgm:cxn modelId="{7D99FD73-F351-4241-B124-15A8206ADEE2}" srcId="{B2759FEF-C430-4093-8D37-4639DE578E01}" destId="{3B4050D1-D90B-4F2D-A65E-FAAEB898A904}" srcOrd="0" destOrd="0" parTransId="{20256276-4786-4DBC-BBC5-AA40B71749CD}" sibTransId="{2191ECDD-E2FC-401D-B68B-DDAAD9A76D6B}"/>
    <dgm:cxn modelId="{9ABF1C9A-1D49-4267-A6ED-B1C50B343E78}" type="presOf" srcId="{1AC681BA-86B8-4C6C-90CC-3AB2BCE2511B}" destId="{4C463EC5-0BC4-4884-B90D-168C233A0885}" srcOrd="0" destOrd="0" presId="urn:microsoft.com/office/officeart/2005/8/layout/hList6"/>
    <dgm:cxn modelId="{B3ABDCB1-6EAC-4740-865C-5CD92A80C6C0}" type="presOf" srcId="{21C33997-863B-4645-8AAD-6155E2460CAC}" destId="{F2809C47-9F6D-43C9-B27B-EB0E31A8F7EF}" srcOrd="0" destOrd="0" presId="urn:microsoft.com/office/officeart/2005/8/layout/hList6"/>
    <dgm:cxn modelId="{518CB2BA-C32D-4F22-BD25-2E8D8700A37D}" srcId="{21C33997-863B-4645-8AAD-6155E2460CAC}" destId="{B2759FEF-C430-4093-8D37-4639DE578E01}" srcOrd="2" destOrd="0" parTransId="{2CAF2577-4C0A-429C-B785-6DBDC7022858}" sibTransId="{96CEB3BC-45B8-474A-B474-4AD02CEE0D51}"/>
    <dgm:cxn modelId="{9CE3F0BA-AC81-4BB8-9625-239BBAD267B6}" type="presOf" srcId="{73BFF4C7-FD6B-4B67-A9C3-9CAB1FCA88FD}" destId="{9C82D2FB-18E6-4017-AA7F-2581C91BF813}" srcOrd="0" destOrd="0" presId="urn:microsoft.com/office/officeart/2005/8/layout/hList6"/>
    <dgm:cxn modelId="{AE8207C0-0896-48A9-845E-9ADD3CFE4076}" srcId="{21C33997-863B-4645-8AAD-6155E2460CAC}" destId="{91519C6D-D32F-40A1-9840-207937267BA8}" srcOrd="0" destOrd="0" parTransId="{355EE123-976C-4A77-A9F9-5E16BF77A28E}" sibTransId="{73B8C866-E98E-46F4-988F-EEDC025F4DC5}"/>
    <dgm:cxn modelId="{207399D1-5C03-4781-B58B-E5B84FA13414}" type="presOf" srcId="{E9073B33-A561-4F5A-88C3-BFD174399923}" destId="{E74DAEE4-5E3E-4661-A4DC-2C5C2AE9FF07}" srcOrd="0" destOrd="1" presId="urn:microsoft.com/office/officeart/2005/8/layout/hList6"/>
    <dgm:cxn modelId="{83167FF7-D430-4602-A35D-5FD111F246DC}" type="presOf" srcId="{B2759FEF-C430-4093-8D37-4639DE578E01}" destId="{487B6DAA-3A43-4C5B-89B9-6D370E1A9BA4}" srcOrd="0" destOrd="0" presId="urn:microsoft.com/office/officeart/2005/8/layout/hList6"/>
    <dgm:cxn modelId="{1B9D01FD-33AA-4ED1-AAAA-4C19073FD387}" type="presOf" srcId="{91519C6D-D32F-40A1-9840-207937267BA8}" destId="{E74DAEE4-5E3E-4661-A4DC-2C5C2AE9FF07}" srcOrd="0" destOrd="0" presId="urn:microsoft.com/office/officeart/2005/8/layout/hList6"/>
    <dgm:cxn modelId="{C43D1C61-2A5C-442C-996E-2B72B066DF5C}" type="presParOf" srcId="{F2809C47-9F6D-43C9-B27B-EB0E31A8F7EF}" destId="{E74DAEE4-5E3E-4661-A4DC-2C5C2AE9FF07}" srcOrd="0" destOrd="0" presId="urn:microsoft.com/office/officeart/2005/8/layout/hList6"/>
    <dgm:cxn modelId="{0EFF1684-F090-4D83-A507-737035CBC080}" type="presParOf" srcId="{F2809C47-9F6D-43C9-B27B-EB0E31A8F7EF}" destId="{B975C07C-82C7-4C85-B015-F71BF2D0F6C6}" srcOrd="1" destOrd="0" presId="urn:microsoft.com/office/officeart/2005/8/layout/hList6"/>
    <dgm:cxn modelId="{E740EC27-DE90-4CE1-A341-1BDFD35FD1CE}" type="presParOf" srcId="{F2809C47-9F6D-43C9-B27B-EB0E31A8F7EF}" destId="{9C82D2FB-18E6-4017-AA7F-2581C91BF813}" srcOrd="2" destOrd="0" presId="urn:microsoft.com/office/officeart/2005/8/layout/hList6"/>
    <dgm:cxn modelId="{8015675C-C6D4-422A-BC11-20216AE43230}" type="presParOf" srcId="{F2809C47-9F6D-43C9-B27B-EB0E31A8F7EF}" destId="{2B814AA3-BFCC-4DE5-9E37-E31BB1420DB9}" srcOrd="3" destOrd="0" presId="urn:microsoft.com/office/officeart/2005/8/layout/hList6"/>
    <dgm:cxn modelId="{87E063B9-CC5D-4D48-83C9-36E6F40A6F7A}" type="presParOf" srcId="{F2809C47-9F6D-43C9-B27B-EB0E31A8F7EF}" destId="{487B6DAA-3A43-4C5B-89B9-6D370E1A9BA4}" srcOrd="4" destOrd="0" presId="urn:microsoft.com/office/officeart/2005/8/layout/hList6"/>
    <dgm:cxn modelId="{BA35785F-DE47-4C1B-A7D7-5134CE46BCB9}" type="presParOf" srcId="{F2809C47-9F6D-43C9-B27B-EB0E31A8F7EF}" destId="{AC896431-7B53-4404-9916-0BE58674CDD8}" srcOrd="5" destOrd="0" presId="urn:microsoft.com/office/officeart/2005/8/layout/hList6"/>
    <dgm:cxn modelId="{20526C33-88DE-4725-B594-DC8F44D9E774}" type="presParOf" srcId="{F2809C47-9F6D-43C9-B27B-EB0E31A8F7EF}" destId="{4C463EC5-0BC4-4884-B90D-168C233A0885}" srcOrd="6" destOrd="0" presId="urn:microsoft.com/office/officeart/2005/8/layout/hList6"/>
  </dgm:cxnLst>
  <dgm:bg>
    <a:effectLst>
      <a:innerShdw blurRad="114300">
        <a:prstClr val="black"/>
      </a:innerShdw>
    </a:effectLst>
  </dgm:bg>
  <dgm:whole>
    <a:effectLst>
      <a:reflection blurRad="6350" stA="50000" endA="300" endPos="90000" dist="508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E9E1F-3623-49B3-8A17-7E05E77DDBC5}" type="doc">
      <dgm:prSet loTypeId="urn:microsoft.com/office/officeart/2005/8/layout/list1" loCatId="list" qsTypeId="urn:microsoft.com/office/officeart/2005/8/quickstyle/3d4" qsCatId="3D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1AE479E3-D4FF-46A5-A2D0-4924869A27EF}">
      <dgm:prSet custT="1"/>
      <dgm:spPr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IN" sz="3600" b="1" baseline="0" dirty="0">
              <a:latin typeface="Amasis MT Pro Black" panose="02040A04050005020304" pitchFamily="18" charset="0"/>
            </a:rPr>
            <a:t>Dataset Description</a:t>
          </a:r>
          <a:endParaRPr lang="en-IN" sz="3600" dirty="0">
            <a:latin typeface="Amasis MT Pro Black" panose="02040A04050005020304" pitchFamily="18" charset="0"/>
          </a:endParaRPr>
        </a:p>
      </dgm:t>
    </dgm:pt>
    <dgm:pt modelId="{C44E3CBB-6D89-4EBD-B0B6-EF29064929CD}" type="parTrans" cxnId="{F658951B-1000-4CFE-AF28-F4E0CCE7CCDD}">
      <dgm:prSet/>
      <dgm:spPr/>
      <dgm:t>
        <a:bodyPr/>
        <a:lstStyle/>
        <a:p>
          <a:endParaRPr lang="en-IN"/>
        </a:p>
      </dgm:t>
    </dgm:pt>
    <dgm:pt modelId="{860DD6CF-D392-48C7-8F72-B8EA79F645CA}" type="sibTrans" cxnId="{F658951B-1000-4CFE-AF28-F4E0CCE7CCDD}">
      <dgm:prSet/>
      <dgm:spPr/>
      <dgm:t>
        <a:bodyPr/>
        <a:lstStyle/>
        <a:p>
          <a:endParaRPr lang="en-IN"/>
        </a:p>
      </dgm:t>
    </dgm:pt>
    <dgm:pt modelId="{49BB125C-AB5F-4690-BCFD-38714563D28A}" type="pres">
      <dgm:prSet presAssocID="{B41E9E1F-3623-49B3-8A17-7E05E77DDBC5}" presName="linear" presStyleCnt="0">
        <dgm:presLayoutVars>
          <dgm:dir/>
          <dgm:animLvl val="lvl"/>
          <dgm:resizeHandles val="exact"/>
        </dgm:presLayoutVars>
      </dgm:prSet>
      <dgm:spPr/>
    </dgm:pt>
    <dgm:pt modelId="{908B9D8D-6973-4D8F-A26D-82B63CA54A3E}" type="pres">
      <dgm:prSet presAssocID="{1AE479E3-D4FF-46A5-A2D0-4924869A27EF}" presName="parentLin" presStyleCnt="0"/>
      <dgm:spPr/>
    </dgm:pt>
    <dgm:pt modelId="{BC2B9F71-91C6-43BF-855F-DC105385CEEA}" type="pres">
      <dgm:prSet presAssocID="{1AE479E3-D4FF-46A5-A2D0-4924869A27EF}" presName="parentLeftMargin" presStyleLbl="node1" presStyleIdx="0" presStyleCnt="1"/>
      <dgm:spPr/>
    </dgm:pt>
    <dgm:pt modelId="{07CE0506-9B8E-4B2A-8402-10AC5E24357A}" type="pres">
      <dgm:prSet presAssocID="{1AE479E3-D4FF-46A5-A2D0-4924869A27E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34D5229-9921-41D6-B3B6-30B891BA3DFF}" type="pres">
      <dgm:prSet presAssocID="{1AE479E3-D4FF-46A5-A2D0-4924869A27EF}" presName="negativeSpace" presStyleCnt="0"/>
      <dgm:spPr/>
    </dgm:pt>
    <dgm:pt modelId="{4196E303-EEF4-4A8A-BA5E-F778A6270E33}" type="pres">
      <dgm:prSet presAssocID="{1AE479E3-D4FF-46A5-A2D0-4924869A27E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658951B-1000-4CFE-AF28-F4E0CCE7CCDD}" srcId="{B41E9E1F-3623-49B3-8A17-7E05E77DDBC5}" destId="{1AE479E3-D4FF-46A5-A2D0-4924869A27EF}" srcOrd="0" destOrd="0" parTransId="{C44E3CBB-6D89-4EBD-B0B6-EF29064929CD}" sibTransId="{860DD6CF-D392-48C7-8F72-B8EA79F645CA}"/>
    <dgm:cxn modelId="{35702B3F-91FF-4BF2-BE5B-0E19D1841606}" type="presOf" srcId="{B41E9E1F-3623-49B3-8A17-7E05E77DDBC5}" destId="{49BB125C-AB5F-4690-BCFD-38714563D28A}" srcOrd="0" destOrd="0" presId="urn:microsoft.com/office/officeart/2005/8/layout/list1"/>
    <dgm:cxn modelId="{12234942-D208-4BAA-83EF-BF6C92A45E2A}" type="presOf" srcId="{1AE479E3-D4FF-46A5-A2D0-4924869A27EF}" destId="{BC2B9F71-91C6-43BF-855F-DC105385CEEA}" srcOrd="0" destOrd="0" presId="urn:microsoft.com/office/officeart/2005/8/layout/list1"/>
    <dgm:cxn modelId="{0A73FB89-ACF6-4F53-8C85-94F4D9172465}" type="presOf" srcId="{1AE479E3-D4FF-46A5-A2D0-4924869A27EF}" destId="{07CE0506-9B8E-4B2A-8402-10AC5E24357A}" srcOrd="1" destOrd="0" presId="urn:microsoft.com/office/officeart/2005/8/layout/list1"/>
    <dgm:cxn modelId="{F9564CC2-9F4E-4D0E-9954-FA5F811F8DAE}" type="presParOf" srcId="{49BB125C-AB5F-4690-BCFD-38714563D28A}" destId="{908B9D8D-6973-4D8F-A26D-82B63CA54A3E}" srcOrd="0" destOrd="0" presId="urn:microsoft.com/office/officeart/2005/8/layout/list1"/>
    <dgm:cxn modelId="{EEDE293C-C184-46B7-9A06-A5A6FDE75A10}" type="presParOf" srcId="{908B9D8D-6973-4D8F-A26D-82B63CA54A3E}" destId="{BC2B9F71-91C6-43BF-855F-DC105385CEEA}" srcOrd="0" destOrd="0" presId="urn:microsoft.com/office/officeart/2005/8/layout/list1"/>
    <dgm:cxn modelId="{222ACA66-8A10-4AE1-9C26-969FBEF8BC6D}" type="presParOf" srcId="{908B9D8D-6973-4D8F-A26D-82B63CA54A3E}" destId="{07CE0506-9B8E-4B2A-8402-10AC5E24357A}" srcOrd="1" destOrd="0" presId="urn:microsoft.com/office/officeart/2005/8/layout/list1"/>
    <dgm:cxn modelId="{D8B247E0-87E8-4D6B-B64D-34E6245BBC7F}" type="presParOf" srcId="{49BB125C-AB5F-4690-BCFD-38714563D28A}" destId="{234D5229-9921-41D6-B3B6-30B891BA3DFF}" srcOrd="1" destOrd="0" presId="urn:microsoft.com/office/officeart/2005/8/layout/list1"/>
    <dgm:cxn modelId="{06F0F22D-A7C7-4795-B429-8CE73F5BAA20}" type="presParOf" srcId="{49BB125C-AB5F-4690-BCFD-38714563D28A}" destId="{4196E303-EEF4-4A8A-BA5E-F778A6270E3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EE691D0-DE6A-46A2-B82E-2AADC2571212}" type="doc">
      <dgm:prSet loTypeId="urn:microsoft.com/office/officeart/2005/8/layout/list1" loCatId="list" qsTypeId="urn:microsoft.com/office/officeart/2005/8/quickstyle/3d4" qsCatId="3D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44DC1EE4-0978-4028-96BB-2C72844010C9}">
      <dgm:prSet custT="1"/>
      <dgm:spPr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3200" b="1" baseline="0" dirty="0">
              <a:latin typeface="Amasis MT Pro Medium" panose="02040604050005020304" pitchFamily="18" charset="0"/>
            </a:rPr>
            <a:t>THE "WOW" IN OUR SOLUTION</a:t>
          </a:r>
          <a:endParaRPr lang="en-IN" sz="3200" dirty="0">
            <a:latin typeface="Amasis MT Pro Medium" panose="02040604050005020304" pitchFamily="18" charset="0"/>
          </a:endParaRPr>
        </a:p>
      </dgm:t>
    </dgm:pt>
    <dgm:pt modelId="{D811CE84-4C8D-417B-8D05-2083F12ABA33}" type="parTrans" cxnId="{854CC26D-619B-48E5-86BE-2AF61D4B7F97}">
      <dgm:prSet/>
      <dgm:spPr/>
      <dgm:t>
        <a:bodyPr/>
        <a:lstStyle/>
        <a:p>
          <a:endParaRPr lang="en-IN"/>
        </a:p>
      </dgm:t>
    </dgm:pt>
    <dgm:pt modelId="{FD0CE57E-9067-477C-81F7-C14CEC8E8BDC}" type="sibTrans" cxnId="{854CC26D-619B-48E5-86BE-2AF61D4B7F97}">
      <dgm:prSet/>
      <dgm:spPr/>
      <dgm:t>
        <a:bodyPr/>
        <a:lstStyle/>
        <a:p>
          <a:endParaRPr lang="en-IN"/>
        </a:p>
      </dgm:t>
    </dgm:pt>
    <dgm:pt modelId="{97A7AC8E-EC9B-46BB-84D8-D9BD15EAA711}" type="pres">
      <dgm:prSet presAssocID="{BEE691D0-DE6A-46A2-B82E-2AADC2571212}" presName="linear" presStyleCnt="0">
        <dgm:presLayoutVars>
          <dgm:dir/>
          <dgm:animLvl val="lvl"/>
          <dgm:resizeHandles val="exact"/>
        </dgm:presLayoutVars>
      </dgm:prSet>
      <dgm:spPr/>
    </dgm:pt>
    <dgm:pt modelId="{53C88F52-67D5-4527-9618-EEEF5C46059E}" type="pres">
      <dgm:prSet presAssocID="{44DC1EE4-0978-4028-96BB-2C72844010C9}" presName="parentLin" presStyleCnt="0"/>
      <dgm:spPr/>
    </dgm:pt>
    <dgm:pt modelId="{BD2B45CE-BB11-473D-A529-0A01A3D3B672}" type="pres">
      <dgm:prSet presAssocID="{44DC1EE4-0978-4028-96BB-2C72844010C9}" presName="parentLeftMargin" presStyleLbl="node1" presStyleIdx="0" presStyleCnt="1"/>
      <dgm:spPr/>
    </dgm:pt>
    <dgm:pt modelId="{20E16A43-A53C-48FD-AD26-AEF4A45FBF4C}" type="pres">
      <dgm:prSet presAssocID="{44DC1EE4-0978-4028-96BB-2C72844010C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CFBB097-01B5-467E-8767-99EA86AC3812}" type="pres">
      <dgm:prSet presAssocID="{44DC1EE4-0978-4028-96BB-2C72844010C9}" presName="negativeSpace" presStyleCnt="0"/>
      <dgm:spPr/>
    </dgm:pt>
    <dgm:pt modelId="{C44143DC-BADD-4A22-9C4B-FDAF5D5213D1}" type="pres">
      <dgm:prSet presAssocID="{44DC1EE4-0978-4028-96BB-2C72844010C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54CC26D-619B-48E5-86BE-2AF61D4B7F97}" srcId="{BEE691D0-DE6A-46A2-B82E-2AADC2571212}" destId="{44DC1EE4-0978-4028-96BB-2C72844010C9}" srcOrd="0" destOrd="0" parTransId="{D811CE84-4C8D-417B-8D05-2083F12ABA33}" sibTransId="{FD0CE57E-9067-477C-81F7-C14CEC8E8BDC}"/>
    <dgm:cxn modelId="{D90B2053-7E81-4132-BC79-1E6324C1403B}" type="presOf" srcId="{44DC1EE4-0978-4028-96BB-2C72844010C9}" destId="{BD2B45CE-BB11-473D-A529-0A01A3D3B672}" srcOrd="0" destOrd="0" presId="urn:microsoft.com/office/officeart/2005/8/layout/list1"/>
    <dgm:cxn modelId="{8A0BB182-CBCE-41B3-AA09-3772109EC922}" type="presOf" srcId="{BEE691D0-DE6A-46A2-B82E-2AADC2571212}" destId="{97A7AC8E-EC9B-46BB-84D8-D9BD15EAA711}" srcOrd="0" destOrd="0" presId="urn:microsoft.com/office/officeart/2005/8/layout/list1"/>
    <dgm:cxn modelId="{E9CFF0F9-A031-4D0D-9A9C-E9D5FB66B150}" type="presOf" srcId="{44DC1EE4-0978-4028-96BB-2C72844010C9}" destId="{20E16A43-A53C-48FD-AD26-AEF4A45FBF4C}" srcOrd="1" destOrd="0" presId="urn:microsoft.com/office/officeart/2005/8/layout/list1"/>
    <dgm:cxn modelId="{A0EE9A7C-A6A7-45AE-A82F-982F7CB7FD43}" type="presParOf" srcId="{97A7AC8E-EC9B-46BB-84D8-D9BD15EAA711}" destId="{53C88F52-67D5-4527-9618-EEEF5C46059E}" srcOrd="0" destOrd="0" presId="urn:microsoft.com/office/officeart/2005/8/layout/list1"/>
    <dgm:cxn modelId="{45B2142F-2FEB-499A-835E-55B8CC9DCF64}" type="presParOf" srcId="{53C88F52-67D5-4527-9618-EEEF5C46059E}" destId="{BD2B45CE-BB11-473D-A529-0A01A3D3B672}" srcOrd="0" destOrd="0" presId="urn:microsoft.com/office/officeart/2005/8/layout/list1"/>
    <dgm:cxn modelId="{03E8BCDD-AD9F-4F52-AB85-5BE6A4B68CAF}" type="presParOf" srcId="{53C88F52-67D5-4527-9618-EEEF5C46059E}" destId="{20E16A43-A53C-48FD-AD26-AEF4A45FBF4C}" srcOrd="1" destOrd="0" presId="urn:microsoft.com/office/officeart/2005/8/layout/list1"/>
    <dgm:cxn modelId="{F17BE2DA-B7CB-4085-97FA-8EA77F64FEDA}" type="presParOf" srcId="{97A7AC8E-EC9B-46BB-84D8-D9BD15EAA711}" destId="{4CFBB097-01B5-467E-8767-99EA86AC3812}" srcOrd="1" destOrd="0" presId="urn:microsoft.com/office/officeart/2005/8/layout/list1"/>
    <dgm:cxn modelId="{8B20DA39-24AE-4448-B9E3-D0BA42C0660B}" type="presParOf" srcId="{97A7AC8E-EC9B-46BB-84D8-D9BD15EAA711}" destId="{C44143DC-BADD-4A22-9C4B-FDAF5D5213D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3192E0F-E6DE-47E3-A29C-116C1B1F57FC}" type="doc">
      <dgm:prSet loTypeId="urn:microsoft.com/office/officeart/2005/8/layout/lProcess3" loCatId="process" qsTypeId="urn:microsoft.com/office/officeart/2005/8/quickstyle/simple4" qsCatId="simple" csTypeId="urn:microsoft.com/office/officeart/2005/8/colors/accent6_3" csCatId="accent6" phldr="1"/>
      <dgm:spPr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</dgm:spPr>
      <dgm:t>
        <a:bodyPr/>
        <a:lstStyle/>
        <a:p>
          <a:endParaRPr lang="en-IN"/>
        </a:p>
      </dgm:t>
    </dgm:pt>
    <dgm:pt modelId="{52BA0E59-FF15-4D2E-9A23-56B9D3E6F06A}">
      <dgm:prSet/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  <dgm:t>
        <a:bodyPr/>
        <a:lstStyle/>
        <a:p>
          <a:r>
            <a:rPr lang="en-US" b="1" i="0" dirty="0"/>
            <a:t>PPT creating New think</a:t>
          </a:r>
          <a:br>
            <a:rPr lang="en-US" b="1" i="0" dirty="0"/>
          </a:br>
          <a:endParaRPr lang="en-IN" dirty="0"/>
        </a:p>
      </dgm:t>
    </dgm:pt>
    <dgm:pt modelId="{0C4603BC-F848-4C6B-92A0-5C143F509A6F}" type="parTrans" cxnId="{2FB138C1-892E-4EC1-8C61-D2282BF69859}">
      <dgm:prSet/>
      <dgm:spPr/>
      <dgm:t>
        <a:bodyPr/>
        <a:lstStyle/>
        <a:p>
          <a:endParaRPr lang="en-IN"/>
        </a:p>
      </dgm:t>
    </dgm:pt>
    <dgm:pt modelId="{FE8D79F2-53A5-47C3-B33B-A1E0A0E1A81B}" type="sibTrans" cxnId="{2FB138C1-892E-4EC1-8C61-D2282BF69859}">
      <dgm:prSet/>
      <dgm:spPr/>
      <dgm:t>
        <a:bodyPr/>
        <a:lstStyle/>
        <a:p>
          <a:endParaRPr lang="en-IN"/>
        </a:p>
      </dgm:t>
    </dgm:pt>
    <dgm:pt modelId="{99F3C5D7-CA93-4186-B114-AA5BDCB9EE11}">
      <dgm:prSet/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  <dgm:t>
        <a:bodyPr/>
        <a:lstStyle/>
        <a:p>
          <a:r>
            <a:rPr lang="en-US" b="1" i="0" dirty="0"/>
            <a:t>Graphic added </a:t>
          </a:r>
          <a:br>
            <a:rPr lang="en-US" b="1" i="0" dirty="0"/>
          </a:br>
          <a:endParaRPr lang="en-IN" dirty="0"/>
        </a:p>
      </dgm:t>
    </dgm:pt>
    <dgm:pt modelId="{F7B82F10-6F46-487D-A2C2-F02CCF847BCF}" type="parTrans" cxnId="{5EFA0593-3BF7-44C8-975B-384625424E47}">
      <dgm:prSet/>
      <dgm:spPr/>
      <dgm:t>
        <a:bodyPr/>
        <a:lstStyle/>
        <a:p>
          <a:endParaRPr lang="en-IN"/>
        </a:p>
      </dgm:t>
    </dgm:pt>
    <dgm:pt modelId="{73CAFA09-8378-4500-B30F-5DA4EF4D2A73}" type="sibTrans" cxnId="{5EFA0593-3BF7-44C8-975B-384625424E47}">
      <dgm:prSet/>
      <dgm:spPr/>
      <dgm:t>
        <a:bodyPr/>
        <a:lstStyle/>
        <a:p>
          <a:endParaRPr lang="en-IN"/>
        </a:p>
      </dgm:t>
    </dgm:pt>
    <dgm:pt modelId="{7BFDA2CC-483D-426F-9B8E-2F992156694F}">
      <dgm:prSet/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  <dgm:t>
        <a:bodyPr/>
        <a:lstStyle/>
        <a:p>
          <a:r>
            <a:rPr lang="en-US" b="1" i="0"/>
            <a:t>Pivot Table</a:t>
          </a:r>
          <a:endParaRPr lang="en-IN"/>
        </a:p>
      </dgm:t>
    </dgm:pt>
    <dgm:pt modelId="{4FBC2EC4-BE25-430F-8203-5A4CD45FE277}" type="parTrans" cxnId="{6B917C38-CB72-459B-8D95-49CBBE540C15}">
      <dgm:prSet/>
      <dgm:spPr/>
      <dgm:t>
        <a:bodyPr/>
        <a:lstStyle/>
        <a:p>
          <a:endParaRPr lang="en-IN"/>
        </a:p>
      </dgm:t>
    </dgm:pt>
    <dgm:pt modelId="{56F5949C-668E-437F-8A94-FC09809AFC7E}" type="sibTrans" cxnId="{6B917C38-CB72-459B-8D95-49CBBE540C15}">
      <dgm:prSet/>
      <dgm:spPr/>
      <dgm:t>
        <a:bodyPr/>
        <a:lstStyle/>
        <a:p>
          <a:endParaRPr lang="en-IN"/>
        </a:p>
      </dgm:t>
    </dgm:pt>
    <dgm:pt modelId="{C7E253B8-F50D-4366-A16A-435C494BF680}" type="pres">
      <dgm:prSet presAssocID="{33192E0F-E6DE-47E3-A29C-116C1B1F57F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5EBBC9B-2AB8-47F6-90D6-4C8B38AD04A8}" type="pres">
      <dgm:prSet presAssocID="{52BA0E59-FF15-4D2E-9A23-56B9D3E6F06A}" presName="horFlow" presStyleCnt="0"/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</dgm:pt>
    <dgm:pt modelId="{8CE3C0E0-4421-47E8-8BAA-4BC0A6EB3DCD}" type="pres">
      <dgm:prSet presAssocID="{52BA0E59-FF15-4D2E-9A23-56B9D3E6F06A}" presName="bigChev" presStyleLbl="node1" presStyleIdx="0" presStyleCnt="3"/>
      <dgm:spPr/>
    </dgm:pt>
    <dgm:pt modelId="{EFCD1A97-BE13-45FA-8958-6E33E8456F06}" type="pres">
      <dgm:prSet presAssocID="{52BA0E59-FF15-4D2E-9A23-56B9D3E6F06A}" presName="vSp" presStyleCnt="0"/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</dgm:pt>
    <dgm:pt modelId="{834BE2C3-F4CF-41BA-B9D6-E109012990F5}" type="pres">
      <dgm:prSet presAssocID="{99F3C5D7-CA93-4186-B114-AA5BDCB9EE11}" presName="horFlow" presStyleCnt="0"/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</dgm:pt>
    <dgm:pt modelId="{FC1DF518-C634-4F08-91A5-BF4C43169A32}" type="pres">
      <dgm:prSet presAssocID="{99F3C5D7-CA93-4186-B114-AA5BDCB9EE11}" presName="bigChev" presStyleLbl="node1" presStyleIdx="1" presStyleCnt="3"/>
      <dgm:spPr/>
    </dgm:pt>
    <dgm:pt modelId="{518F59F4-3CEF-4056-B020-F8A1246BAEC5}" type="pres">
      <dgm:prSet presAssocID="{99F3C5D7-CA93-4186-B114-AA5BDCB9EE11}" presName="vSp" presStyleCnt="0"/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</dgm:pt>
    <dgm:pt modelId="{E1959BF7-D5D5-44C4-8749-7621B69F550B}" type="pres">
      <dgm:prSet presAssocID="{7BFDA2CC-483D-426F-9B8E-2F992156694F}" presName="horFlow" presStyleCnt="0"/>
      <dgm:spPr>
        <a:ln>
          <a:noFill/>
        </a:ln>
        <a:effectLst>
          <a:outerShdw blurRad="184150" dist="241300" dir="11520000" sx="110000" sy="110000" algn="ctr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gm:spPr>
    </dgm:pt>
    <dgm:pt modelId="{B0A844A4-A4FE-463A-AA32-C2097CDBB8BB}" type="pres">
      <dgm:prSet presAssocID="{7BFDA2CC-483D-426F-9B8E-2F992156694F}" presName="bigChev" presStyleLbl="node1" presStyleIdx="2" presStyleCnt="3"/>
      <dgm:spPr/>
    </dgm:pt>
  </dgm:ptLst>
  <dgm:cxnLst>
    <dgm:cxn modelId="{6B917C38-CB72-459B-8D95-49CBBE540C15}" srcId="{33192E0F-E6DE-47E3-A29C-116C1B1F57FC}" destId="{7BFDA2CC-483D-426F-9B8E-2F992156694F}" srcOrd="2" destOrd="0" parTransId="{4FBC2EC4-BE25-430F-8203-5A4CD45FE277}" sibTransId="{56F5949C-668E-437F-8A94-FC09809AFC7E}"/>
    <dgm:cxn modelId="{CE7AD53B-479C-4F4A-8DD6-C20C57809D9E}" type="presOf" srcId="{99F3C5D7-CA93-4186-B114-AA5BDCB9EE11}" destId="{FC1DF518-C634-4F08-91A5-BF4C43169A32}" srcOrd="0" destOrd="0" presId="urn:microsoft.com/office/officeart/2005/8/layout/lProcess3"/>
    <dgm:cxn modelId="{B017406E-223A-46C6-9783-E66000A19D5B}" type="presOf" srcId="{33192E0F-E6DE-47E3-A29C-116C1B1F57FC}" destId="{C7E253B8-F50D-4366-A16A-435C494BF680}" srcOrd="0" destOrd="0" presId="urn:microsoft.com/office/officeart/2005/8/layout/lProcess3"/>
    <dgm:cxn modelId="{20362A7F-CD15-4FC1-9A89-8FFD0ABA69C2}" type="presOf" srcId="{52BA0E59-FF15-4D2E-9A23-56B9D3E6F06A}" destId="{8CE3C0E0-4421-47E8-8BAA-4BC0A6EB3DCD}" srcOrd="0" destOrd="0" presId="urn:microsoft.com/office/officeart/2005/8/layout/lProcess3"/>
    <dgm:cxn modelId="{5EFA0593-3BF7-44C8-975B-384625424E47}" srcId="{33192E0F-E6DE-47E3-A29C-116C1B1F57FC}" destId="{99F3C5D7-CA93-4186-B114-AA5BDCB9EE11}" srcOrd="1" destOrd="0" parTransId="{F7B82F10-6F46-487D-A2C2-F02CCF847BCF}" sibTransId="{73CAFA09-8378-4500-B30F-5DA4EF4D2A73}"/>
    <dgm:cxn modelId="{AE554FAB-DBD7-4FD3-B801-208FD70A2338}" type="presOf" srcId="{7BFDA2CC-483D-426F-9B8E-2F992156694F}" destId="{B0A844A4-A4FE-463A-AA32-C2097CDBB8BB}" srcOrd="0" destOrd="0" presId="urn:microsoft.com/office/officeart/2005/8/layout/lProcess3"/>
    <dgm:cxn modelId="{2FB138C1-892E-4EC1-8C61-D2282BF69859}" srcId="{33192E0F-E6DE-47E3-A29C-116C1B1F57FC}" destId="{52BA0E59-FF15-4D2E-9A23-56B9D3E6F06A}" srcOrd="0" destOrd="0" parTransId="{0C4603BC-F848-4C6B-92A0-5C143F509A6F}" sibTransId="{FE8D79F2-53A5-47C3-B33B-A1E0A0E1A81B}"/>
    <dgm:cxn modelId="{DAFA1FF2-2EC2-4C9E-9576-C6089EE84572}" type="presParOf" srcId="{C7E253B8-F50D-4366-A16A-435C494BF680}" destId="{25EBBC9B-2AB8-47F6-90D6-4C8B38AD04A8}" srcOrd="0" destOrd="0" presId="urn:microsoft.com/office/officeart/2005/8/layout/lProcess3"/>
    <dgm:cxn modelId="{9B4E5138-2CB0-4665-96A3-F6BDAD1FE782}" type="presParOf" srcId="{25EBBC9B-2AB8-47F6-90D6-4C8B38AD04A8}" destId="{8CE3C0E0-4421-47E8-8BAA-4BC0A6EB3DCD}" srcOrd="0" destOrd="0" presId="urn:microsoft.com/office/officeart/2005/8/layout/lProcess3"/>
    <dgm:cxn modelId="{B718E730-3010-4AF9-9A1B-3E4E0C1E1F11}" type="presParOf" srcId="{C7E253B8-F50D-4366-A16A-435C494BF680}" destId="{EFCD1A97-BE13-45FA-8958-6E33E8456F06}" srcOrd="1" destOrd="0" presId="urn:microsoft.com/office/officeart/2005/8/layout/lProcess3"/>
    <dgm:cxn modelId="{226E1BD5-4670-492E-BAE2-EE18947C1412}" type="presParOf" srcId="{C7E253B8-F50D-4366-A16A-435C494BF680}" destId="{834BE2C3-F4CF-41BA-B9D6-E109012990F5}" srcOrd="2" destOrd="0" presId="urn:microsoft.com/office/officeart/2005/8/layout/lProcess3"/>
    <dgm:cxn modelId="{7CA5BA3D-0B56-4458-B389-1FE501E54174}" type="presParOf" srcId="{834BE2C3-F4CF-41BA-B9D6-E109012990F5}" destId="{FC1DF518-C634-4F08-91A5-BF4C43169A32}" srcOrd="0" destOrd="0" presId="urn:microsoft.com/office/officeart/2005/8/layout/lProcess3"/>
    <dgm:cxn modelId="{6A7187F4-AA90-43F2-9560-4E311E2A4E63}" type="presParOf" srcId="{C7E253B8-F50D-4366-A16A-435C494BF680}" destId="{518F59F4-3CEF-4056-B020-F8A1246BAEC5}" srcOrd="3" destOrd="0" presId="urn:microsoft.com/office/officeart/2005/8/layout/lProcess3"/>
    <dgm:cxn modelId="{A39877B4-96B6-42D5-9BE3-8524B6EA291D}" type="presParOf" srcId="{C7E253B8-F50D-4366-A16A-435C494BF680}" destId="{E1959BF7-D5D5-44C4-8749-7621B69F550B}" srcOrd="4" destOrd="0" presId="urn:microsoft.com/office/officeart/2005/8/layout/lProcess3"/>
    <dgm:cxn modelId="{AEED81D1-DC4C-4EE7-98F3-F057F99223D7}" type="presParOf" srcId="{E1959BF7-D5D5-44C4-8749-7621B69F550B}" destId="{B0A844A4-A4FE-463A-AA32-C2097CDBB8BB}" srcOrd="0" destOrd="0" presId="urn:microsoft.com/office/officeart/2005/8/layout/lProcess3"/>
  </dgm:cxnLst>
  <dgm:bg>
    <a:effectLst>
      <a:outerShdw blurRad="152400" dist="317500" dir="5400000" sx="90000" sy="-19000" rotWithShape="0">
        <a:prstClr val="black">
          <a:alpha val="15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EC4E7A1-EBA4-4106-9E3A-F2D61FB602A5}" type="doc">
      <dgm:prSet loTypeId="urn:microsoft.com/office/officeart/2005/8/layout/list1" loCatId="list" qsTypeId="urn:microsoft.com/office/officeart/2005/8/quickstyle/3d4" qsCatId="3D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C73D7A08-89F7-4438-8E40-F022DE2CCB7A}">
      <dgm:prSet custT="1"/>
      <dgm:spPr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IN" sz="3200" b="1" spc="15">
              <a:latin typeface="Amasis MT Pro Medium" panose="02040604050005020304" pitchFamily="18" charset="0"/>
              <a:cs typeface="Trebuchet MS"/>
            </a:rPr>
            <a:t>M</a:t>
          </a:r>
          <a:r>
            <a:rPr lang="en-IN" sz="3200" b="1">
              <a:latin typeface="Amasis MT Pro Medium" panose="02040604050005020304" pitchFamily="18" charset="0"/>
              <a:cs typeface="Trebuchet MS"/>
            </a:rPr>
            <a:t>O</a:t>
          </a:r>
          <a:r>
            <a:rPr lang="en-IN" sz="3200" b="1" spc="-15">
              <a:latin typeface="Amasis MT Pro Medium" panose="02040604050005020304" pitchFamily="18" charset="0"/>
              <a:cs typeface="Trebuchet MS"/>
            </a:rPr>
            <a:t>D</a:t>
          </a:r>
          <a:r>
            <a:rPr lang="en-IN" sz="3200" b="1" spc="-35">
              <a:latin typeface="Amasis MT Pro Medium" panose="02040604050005020304" pitchFamily="18" charset="0"/>
              <a:cs typeface="Trebuchet MS"/>
            </a:rPr>
            <a:t>E</a:t>
          </a:r>
          <a:r>
            <a:rPr lang="en-IN" sz="3200" b="1" spc="-30">
              <a:latin typeface="Amasis MT Pro Medium" panose="02040604050005020304" pitchFamily="18" charset="0"/>
              <a:cs typeface="Trebuchet MS"/>
            </a:rPr>
            <a:t>LL</a:t>
          </a:r>
          <a:r>
            <a:rPr lang="en-IN" sz="3200" b="1" spc="-5">
              <a:latin typeface="Amasis MT Pro Medium" panose="02040604050005020304" pitchFamily="18" charset="0"/>
              <a:cs typeface="Trebuchet MS"/>
            </a:rPr>
            <a:t>I</a:t>
          </a:r>
          <a:r>
            <a:rPr lang="en-IN" sz="3200" b="1" spc="30">
              <a:latin typeface="Amasis MT Pro Medium" panose="02040604050005020304" pitchFamily="18" charset="0"/>
              <a:cs typeface="Trebuchet MS"/>
            </a:rPr>
            <a:t>N</a:t>
          </a:r>
          <a:r>
            <a:rPr lang="en-IN" sz="3200" b="1" spc="5">
              <a:latin typeface="Amasis MT Pro Medium" panose="02040604050005020304" pitchFamily="18" charset="0"/>
              <a:cs typeface="Trebuchet MS"/>
            </a:rPr>
            <a:t>G</a:t>
          </a:r>
          <a:endParaRPr lang="en-IN" sz="3200" dirty="0">
            <a:latin typeface="Amasis MT Pro Medium" panose="02040604050005020304" pitchFamily="18" charset="0"/>
          </a:endParaRPr>
        </a:p>
      </dgm:t>
    </dgm:pt>
    <dgm:pt modelId="{104B6013-72F2-4BBF-9248-E75014D48A66}" type="parTrans" cxnId="{949DAA21-3DDE-4678-97C5-956ACEE524FB}">
      <dgm:prSet/>
      <dgm:spPr/>
      <dgm:t>
        <a:bodyPr/>
        <a:lstStyle/>
        <a:p>
          <a:endParaRPr lang="en-IN"/>
        </a:p>
      </dgm:t>
    </dgm:pt>
    <dgm:pt modelId="{F5108157-0EFE-4C9F-972E-2CAB7E2FE8B8}" type="sibTrans" cxnId="{949DAA21-3DDE-4678-97C5-956ACEE524FB}">
      <dgm:prSet/>
      <dgm:spPr/>
      <dgm:t>
        <a:bodyPr/>
        <a:lstStyle/>
        <a:p>
          <a:endParaRPr lang="en-IN"/>
        </a:p>
      </dgm:t>
    </dgm:pt>
    <dgm:pt modelId="{87B2A0E3-10CC-45E1-B8B2-1F7E0FAFA987}" type="pres">
      <dgm:prSet presAssocID="{6EC4E7A1-EBA4-4106-9E3A-F2D61FB602A5}" presName="linear" presStyleCnt="0">
        <dgm:presLayoutVars>
          <dgm:dir/>
          <dgm:animLvl val="lvl"/>
          <dgm:resizeHandles val="exact"/>
        </dgm:presLayoutVars>
      </dgm:prSet>
      <dgm:spPr/>
    </dgm:pt>
    <dgm:pt modelId="{5185A219-A827-433D-B701-8B1A2DB2E357}" type="pres">
      <dgm:prSet presAssocID="{C73D7A08-89F7-4438-8E40-F022DE2CCB7A}" presName="parentLin" presStyleCnt="0"/>
      <dgm:spPr/>
    </dgm:pt>
    <dgm:pt modelId="{7BADB81F-E5B1-4EDD-8236-AC8BF286CAA3}" type="pres">
      <dgm:prSet presAssocID="{C73D7A08-89F7-4438-8E40-F022DE2CCB7A}" presName="parentLeftMargin" presStyleLbl="node1" presStyleIdx="0" presStyleCnt="1"/>
      <dgm:spPr/>
    </dgm:pt>
    <dgm:pt modelId="{5B4D62F5-B748-41B6-9E1C-4CB20FA1DDF9}" type="pres">
      <dgm:prSet presAssocID="{C73D7A08-89F7-4438-8E40-F022DE2CCB7A}" presName="parentText" presStyleLbl="node1" presStyleIdx="0" presStyleCnt="1" custLinFactX="4181" custLinFactNeighborX="100000" custLinFactNeighborY="-21239">
        <dgm:presLayoutVars>
          <dgm:chMax val="0"/>
          <dgm:bulletEnabled val="1"/>
        </dgm:presLayoutVars>
      </dgm:prSet>
      <dgm:spPr/>
    </dgm:pt>
    <dgm:pt modelId="{412559AF-B71C-40E0-9908-4E387E92B4DB}" type="pres">
      <dgm:prSet presAssocID="{C73D7A08-89F7-4438-8E40-F022DE2CCB7A}" presName="negativeSpace" presStyleCnt="0"/>
      <dgm:spPr/>
    </dgm:pt>
    <dgm:pt modelId="{12185DED-DDB7-4302-952E-694B2C582BD4}" type="pres">
      <dgm:prSet presAssocID="{C73D7A08-89F7-4438-8E40-F022DE2CCB7A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49DAA21-3DDE-4678-97C5-956ACEE524FB}" srcId="{6EC4E7A1-EBA4-4106-9E3A-F2D61FB602A5}" destId="{C73D7A08-89F7-4438-8E40-F022DE2CCB7A}" srcOrd="0" destOrd="0" parTransId="{104B6013-72F2-4BBF-9248-E75014D48A66}" sibTransId="{F5108157-0EFE-4C9F-972E-2CAB7E2FE8B8}"/>
    <dgm:cxn modelId="{4818E069-F3E0-4674-8E93-278DCBCDE60C}" type="presOf" srcId="{C73D7A08-89F7-4438-8E40-F022DE2CCB7A}" destId="{7BADB81F-E5B1-4EDD-8236-AC8BF286CAA3}" srcOrd="0" destOrd="0" presId="urn:microsoft.com/office/officeart/2005/8/layout/list1"/>
    <dgm:cxn modelId="{1E5F91C4-7D01-4488-9FB2-72752D822D13}" type="presOf" srcId="{6EC4E7A1-EBA4-4106-9E3A-F2D61FB602A5}" destId="{87B2A0E3-10CC-45E1-B8B2-1F7E0FAFA987}" srcOrd="0" destOrd="0" presId="urn:microsoft.com/office/officeart/2005/8/layout/list1"/>
    <dgm:cxn modelId="{8B96DCCD-01F6-4083-9299-C861CA9E62E5}" type="presOf" srcId="{C73D7A08-89F7-4438-8E40-F022DE2CCB7A}" destId="{5B4D62F5-B748-41B6-9E1C-4CB20FA1DDF9}" srcOrd="1" destOrd="0" presId="urn:microsoft.com/office/officeart/2005/8/layout/list1"/>
    <dgm:cxn modelId="{04DC8AB0-5498-4877-AB8F-BCDD78158975}" type="presParOf" srcId="{87B2A0E3-10CC-45E1-B8B2-1F7E0FAFA987}" destId="{5185A219-A827-433D-B701-8B1A2DB2E357}" srcOrd="0" destOrd="0" presId="urn:microsoft.com/office/officeart/2005/8/layout/list1"/>
    <dgm:cxn modelId="{27BC2B5C-0D68-4F37-864B-E49C7F89E4E3}" type="presParOf" srcId="{5185A219-A827-433D-B701-8B1A2DB2E357}" destId="{7BADB81F-E5B1-4EDD-8236-AC8BF286CAA3}" srcOrd="0" destOrd="0" presId="urn:microsoft.com/office/officeart/2005/8/layout/list1"/>
    <dgm:cxn modelId="{E43B76D7-B5BE-460C-94D7-045F6D7C64D7}" type="presParOf" srcId="{5185A219-A827-433D-B701-8B1A2DB2E357}" destId="{5B4D62F5-B748-41B6-9E1C-4CB20FA1DDF9}" srcOrd="1" destOrd="0" presId="urn:microsoft.com/office/officeart/2005/8/layout/list1"/>
    <dgm:cxn modelId="{E5F05081-F0D0-4221-A55F-0123DBC976F6}" type="presParOf" srcId="{87B2A0E3-10CC-45E1-B8B2-1F7E0FAFA987}" destId="{412559AF-B71C-40E0-9908-4E387E92B4DB}" srcOrd="1" destOrd="0" presId="urn:microsoft.com/office/officeart/2005/8/layout/list1"/>
    <dgm:cxn modelId="{403EF59E-0364-4F9C-B14F-0B8F96782285}" type="presParOf" srcId="{87B2A0E3-10CC-45E1-B8B2-1F7E0FAFA987}" destId="{12185DED-DDB7-4302-952E-694B2C582BD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965FAAC-4FFA-4D26-BD0A-43EB6AB4742E}" type="doc">
      <dgm:prSet loTypeId="urn:microsoft.com/office/officeart/2005/8/layout/list1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B3587BF3-0E47-4CE6-8FDA-CC6425FB25D9}">
      <dgm:prSet custT="1"/>
      <dgm:spPr/>
      <dgm:t>
        <a:bodyPr/>
        <a:lstStyle/>
        <a:p>
          <a:r>
            <a:rPr lang="en-IN" sz="2800" b="1" baseline="0" dirty="0">
              <a:latin typeface="Amasis MT Pro Medium" panose="02040604050005020304" pitchFamily="18" charset="0"/>
            </a:rPr>
            <a:t>RESULTS</a:t>
          </a:r>
          <a:endParaRPr lang="en-IN" sz="2800" dirty="0">
            <a:latin typeface="Amasis MT Pro Medium" panose="02040604050005020304" pitchFamily="18" charset="0"/>
          </a:endParaRPr>
        </a:p>
      </dgm:t>
    </dgm:pt>
    <dgm:pt modelId="{8740CF0F-57A5-48DE-A5CF-4D24EFA7326C}" type="parTrans" cxnId="{53161471-2EDD-4106-B0AC-449DEA7F0191}">
      <dgm:prSet/>
      <dgm:spPr/>
      <dgm:t>
        <a:bodyPr/>
        <a:lstStyle/>
        <a:p>
          <a:endParaRPr lang="en-IN"/>
        </a:p>
      </dgm:t>
    </dgm:pt>
    <dgm:pt modelId="{13DB3F6B-C16E-487B-851F-130445348A62}" type="sibTrans" cxnId="{53161471-2EDD-4106-B0AC-449DEA7F0191}">
      <dgm:prSet/>
      <dgm:spPr/>
      <dgm:t>
        <a:bodyPr/>
        <a:lstStyle/>
        <a:p>
          <a:endParaRPr lang="en-IN"/>
        </a:p>
      </dgm:t>
    </dgm:pt>
    <dgm:pt modelId="{7422D60C-7C27-40C5-8DB5-5A5AEF4FC9AC}" type="pres">
      <dgm:prSet presAssocID="{9965FAAC-4FFA-4D26-BD0A-43EB6AB4742E}" presName="linear" presStyleCnt="0">
        <dgm:presLayoutVars>
          <dgm:dir/>
          <dgm:animLvl val="lvl"/>
          <dgm:resizeHandles val="exact"/>
        </dgm:presLayoutVars>
      </dgm:prSet>
      <dgm:spPr/>
    </dgm:pt>
    <dgm:pt modelId="{2EDC36CA-4C99-4D0F-A8AE-4F6D6C56288F}" type="pres">
      <dgm:prSet presAssocID="{B3587BF3-0E47-4CE6-8FDA-CC6425FB25D9}" presName="parentLin" presStyleCnt="0"/>
      <dgm:spPr/>
    </dgm:pt>
    <dgm:pt modelId="{15C8EF36-F631-49BA-8C93-8B0E31A325F1}" type="pres">
      <dgm:prSet presAssocID="{B3587BF3-0E47-4CE6-8FDA-CC6425FB25D9}" presName="parentLeftMargin" presStyleLbl="node1" presStyleIdx="0" presStyleCnt="1"/>
      <dgm:spPr/>
    </dgm:pt>
    <dgm:pt modelId="{C6ED75BB-84AE-4358-9107-437CF74A8D75}" type="pres">
      <dgm:prSet presAssocID="{B3587BF3-0E47-4CE6-8FDA-CC6425FB25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F6F4F40-DAA8-42AA-BEEC-173E8EFBF755}" type="pres">
      <dgm:prSet presAssocID="{B3587BF3-0E47-4CE6-8FDA-CC6425FB25D9}" presName="negativeSpace" presStyleCnt="0"/>
      <dgm:spPr/>
    </dgm:pt>
    <dgm:pt modelId="{92740320-9072-4757-A736-F05B738F74AB}" type="pres">
      <dgm:prSet presAssocID="{B3587BF3-0E47-4CE6-8FDA-CC6425FB25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21BF65C-3370-46AD-904C-BE5AFFBC7B15}" type="presOf" srcId="{B3587BF3-0E47-4CE6-8FDA-CC6425FB25D9}" destId="{C6ED75BB-84AE-4358-9107-437CF74A8D75}" srcOrd="1" destOrd="0" presId="urn:microsoft.com/office/officeart/2005/8/layout/list1"/>
    <dgm:cxn modelId="{53161471-2EDD-4106-B0AC-449DEA7F0191}" srcId="{9965FAAC-4FFA-4D26-BD0A-43EB6AB4742E}" destId="{B3587BF3-0E47-4CE6-8FDA-CC6425FB25D9}" srcOrd="0" destOrd="0" parTransId="{8740CF0F-57A5-48DE-A5CF-4D24EFA7326C}" sibTransId="{13DB3F6B-C16E-487B-851F-130445348A62}"/>
    <dgm:cxn modelId="{2A6E677A-B1D0-4C33-93FD-436544C1031A}" type="presOf" srcId="{9965FAAC-4FFA-4D26-BD0A-43EB6AB4742E}" destId="{7422D60C-7C27-40C5-8DB5-5A5AEF4FC9AC}" srcOrd="0" destOrd="0" presId="urn:microsoft.com/office/officeart/2005/8/layout/list1"/>
    <dgm:cxn modelId="{54DC2AC9-B638-41F2-81D9-1F52BA665D4F}" type="presOf" srcId="{B3587BF3-0E47-4CE6-8FDA-CC6425FB25D9}" destId="{15C8EF36-F631-49BA-8C93-8B0E31A325F1}" srcOrd="0" destOrd="0" presId="urn:microsoft.com/office/officeart/2005/8/layout/list1"/>
    <dgm:cxn modelId="{8020011A-689A-4A55-91E6-E35CC9D6CDE0}" type="presParOf" srcId="{7422D60C-7C27-40C5-8DB5-5A5AEF4FC9AC}" destId="{2EDC36CA-4C99-4D0F-A8AE-4F6D6C56288F}" srcOrd="0" destOrd="0" presId="urn:microsoft.com/office/officeart/2005/8/layout/list1"/>
    <dgm:cxn modelId="{85D88752-6718-4963-9628-33B033E482AA}" type="presParOf" srcId="{2EDC36CA-4C99-4D0F-A8AE-4F6D6C56288F}" destId="{15C8EF36-F631-49BA-8C93-8B0E31A325F1}" srcOrd="0" destOrd="0" presId="urn:microsoft.com/office/officeart/2005/8/layout/list1"/>
    <dgm:cxn modelId="{0CCF3EA7-C991-4FA9-BA4A-6F69C3C9256A}" type="presParOf" srcId="{2EDC36CA-4C99-4D0F-A8AE-4F6D6C56288F}" destId="{C6ED75BB-84AE-4358-9107-437CF74A8D75}" srcOrd="1" destOrd="0" presId="urn:microsoft.com/office/officeart/2005/8/layout/list1"/>
    <dgm:cxn modelId="{35071B94-3D70-4286-8F3F-113DF5515DCD}" type="presParOf" srcId="{7422D60C-7C27-40C5-8DB5-5A5AEF4FC9AC}" destId="{4F6F4F40-DAA8-42AA-BEEC-173E8EFBF755}" srcOrd="1" destOrd="0" presId="urn:microsoft.com/office/officeart/2005/8/layout/list1"/>
    <dgm:cxn modelId="{E8935EDC-B5C8-4DDC-911A-4FFBD46FEAF0}" type="presParOf" srcId="{7422D60C-7C27-40C5-8DB5-5A5AEF4FC9AC}" destId="{92740320-9072-4757-A736-F05B738F74A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965FAAC-4FFA-4D26-BD0A-43EB6AB4742E}" type="doc">
      <dgm:prSet loTypeId="urn:microsoft.com/office/officeart/2005/8/layout/list1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B3587BF3-0E47-4CE6-8FDA-CC6425FB25D9}">
      <dgm:prSet custT="1"/>
      <dgm:spPr/>
      <dgm:t>
        <a:bodyPr/>
        <a:lstStyle/>
        <a:p>
          <a:r>
            <a:rPr lang="en-IN" sz="2800" b="1" baseline="0" dirty="0">
              <a:latin typeface="Amasis MT Pro Medium" panose="02040604050005020304" pitchFamily="18" charset="0"/>
            </a:rPr>
            <a:t>RESULTS – I</a:t>
          </a:r>
          <a:endParaRPr lang="en-IN" sz="2800" dirty="0">
            <a:latin typeface="Amasis MT Pro Medium" panose="02040604050005020304" pitchFamily="18" charset="0"/>
          </a:endParaRPr>
        </a:p>
      </dgm:t>
    </dgm:pt>
    <dgm:pt modelId="{8740CF0F-57A5-48DE-A5CF-4D24EFA7326C}" type="parTrans" cxnId="{53161471-2EDD-4106-B0AC-449DEA7F0191}">
      <dgm:prSet/>
      <dgm:spPr/>
      <dgm:t>
        <a:bodyPr/>
        <a:lstStyle/>
        <a:p>
          <a:endParaRPr lang="en-IN"/>
        </a:p>
      </dgm:t>
    </dgm:pt>
    <dgm:pt modelId="{13DB3F6B-C16E-487B-851F-130445348A62}" type="sibTrans" cxnId="{53161471-2EDD-4106-B0AC-449DEA7F0191}">
      <dgm:prSet/>
      <dgm:spPr/>
      <dgm:t>
        <a:bodyPr/>
        <a:lstStyle/>
        <a:p>
          <a:endParaRPr lang="en-IN"/>
        </a:p>
      </dgm:t>
    </dgm:pt>
    <dgm:pt modelId="{7422D60C-7C27-40C5-8DB5-5A5AEF4FC9AC}" type="pres">
      <dgm:prSet presAssocID="{9965FAAC-4FFA-4D26-BD0A-43EB6AB4742E}" presName="linear" presStyleCnt="0">
        <dgm:presLayoutVars>
          <dgm:dir/>
          <dgm:animLvl val="lvl"/>
          <dgm:resizeHandles val="exact"/>
        </dgm:presLayoutVars>
      </dgm:prSet>
      <dgm:spPr/>
    </dgm:pt>
    <dgm:pt modelId="{2EDC36CA-4C99-4D0F-A8AE-4F6D6C56288F}" type="pres">
      <dgm:prSet presAssocID="{B3587BF3-0E47-4CE6-8FDA-CC6425FB25D9}" presName="parentLin" presStyleCnt="0"/>
      <dgm:spPr/>
    </dgm:pt>
    <dgm:pt modelId="{15C8EF36-F631-49BA-8C93-8B0E31A325F1}" type="pres">
      <dgm:prSet presAssocID="{B3587BF3-0E47-4CE6-8FDA-CC6425FB25D9}" presName="parentLeftMargin" presStyleLbl="node1" presStyleIdx="0" presStyleCnt="1"/>
      <dgm:spPr/>
    </dgm:pt>
    <dgm:pt modelId="{C6ED75BB-84AE-4358-9107-437CF74A8D75}" type="pres">
      <dgm:prSet presAssocID="{B3587BF3-0E47-4CE6-8FDA-CC6425FB25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F6F4F40-DAA8-42AA-BEEC-173E8EFBF755}" type="pres">
      <dgm:prSet presAssocID="{B3587BF3-0E47-4CE6-8FDA-CC6425FB25D9}" presName="negativeSpace" presStyleCnt="0"/>
      <dgm:spPr/>
    </dgm:pt>
    <dgm:pt modelId="{92740320-9072-4757-A736-F05B738F74AB}" type="pres">
      <dgm:prSet presAssocID="{B3587BF3-0E47-4CE6-8FDA-CC6425FB25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21BF65C-3370-46AD-904C-BE5AFFBC7B15}" type="presOf" srcId="{B3587BF3-0E47-4CE6-8FDA-CC6425FB25D9}" destId="{C6ED75BB-84AE-4358-9107-437CF74A8D75}" srcOrd="1" destOrd="0" presId="urn:microsoft.com/office/officeart/2005/8/layout/list1"/>
    <dgm:cxn modelId="{53161471-2EDD-4106-B0AC-449DEA7F0191}" srcId="{9965FAAC-4FFA-4D26-BD0A-43EB6AB4742E}" destId="{B3587BF3-0E47-4CE6-8FDA-CC6425FB25D9}" srcOrd="0" destOrd="0" parTransId="{8740CF0F-57A5-48DE-A5CF-4D24EFA7326C}" sibTransId="{13DB3F6B-C16E-487B-851F-130445348A62}"/>
    <dgm:cxn modelId="{2A6E677A-B1D0-4C33-93FD-436544C1031A}" type="presOf" srcId="{9965FAAC-4FFA-4D26-BD0A-43EB6AB4742E}" destId="{7422D60C-7C27-40C5-8DB5-5A5AEF4FC9AC}" srcOrd="0" destOrd="0" presId="urn:microsoft.com/office/officeart/2005/8/layout/list1"/>
    <dgm:cxn modelId="{54DC2AC9-B638-41F2-81D9-1F52BA665D4F}" type="presOf" srcId="{B3587BF3-0E47-4CE6-8FDA-CC6425FB25D9}" destId="{15C8EF36-F631-49BA-8C93-8B0E31A325F1}" srcOrd="0" destOrd="0" presId="urn:microsoft.com/office/officeart/2005/8/layout/list1"/>
    <dgm:cxn modelId="{8020011A-689A-4A55-91E6-E35CC9D6CDE0}" type="presParOf" srcId="{7422D60C-7C27-40C5-8DB5-5A5AEF4FC9AC}" destId="{2EDC36CA-4C99-4D0F-A8AE-4F6D6C56288F}" srcOrd="0" destOrd="0" presId="urn:microsoft.com/office/officeart/2005/8/layout/list1"/>
    <dgm:cxn modelId="{85D88752-6718-4963-9628-33B033E482AA}" type="presParOf" srcId="{2EDC36CA-4C99-4D0F-A8AE-4F6D6C56288F}" destId="{15C8EF36-F631-49BA-8C93-8B0E31A325F1}" srcOrd="0" destOrd="0" presId="urn:microsoft.com/office/officeart/2005/8/layout/list1"/>
    <dgm:cxn modelId="{0CCF3EA7-C991-4FA9-BA4A-6F69C3C9256A}" type="presParOf" srcId="{2EDC36CA-4C99-4D0F-A8AE-4F6D6C56288F}" destId="{C6ED75BB-84AE-4358-9107-437CF74A8D75}" srcOrd="1" destOrd="0" presId="urn:microsoft.com/office/officeart/2005/8/layout/list1"/>
    <dgm:cxn modelId="{35071B94-3D70-4286-8F3F-113DF5515DCD}" type="presParOf" srcId="{7422D60C-7C27-40C5-8DB5-5A5AEF4FC9AC}" destId="{4F6F4F40-DAA8-42AA-BEEC-173E8EFBF755}" srcOrd="1" destOrd="0" presId="urn:microsoft.com/office/officeart/2005/8/layout/list1"/>
    <dgm:cxn modelId="{E8935EDC-B5C8-4DDC-911A-4FFBD46FEAF0}" type="presParOf" srcId="{7422D60C-7C27-40C5-8DB5-5A5AEF4FC9AC}" destId="{92740320-9072-4757-A736-F05B738F74A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965FAAC-4FFA-4D26-BD0A-43EB6AB4742E}" type="doc">
      <dgm:prSet loTypeId="urn:microsoft.com/office/officeart/2005/8/layout/list1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B3587BF3-0E47-4CE6-8FDA-CC6425FB25D9}">
      <dgm:prSet custT="1"/>
      <dgm:spPr/>
      <dgm:t>
        <a:bodyPr/>
        <a:lstStyle/>
        <a:p>
          <a:r>
            <a:rPr lang="en-IN" sz="2800" b="1" baseline="0" dirty="0">
              <a:latin typeface="Amasis MT Pro Medium" panose="02040604050005020304" pitchFamily="18" charset="0"/>
            </a:rPr>
            <a:t>RESULTS – II</a:t>
          </a:r>
          <a:endParaRPr lang="en-IN" sz="2800" dirty="0">
            <a:latin typeface="Amasis MT Pro Medium" panose="02040604050005020304" pitchFamily="18" charset="0"/>
          </a:endParaRPr>
        </a:p>
      </dgm:t>
    </dgm:pt>
    <dgm:pt modelId="{8740CF0F-57A5-48DE-A5CF-4D24EFA7326C}" type="parTrans" cxnId="{53161471-2EDD-4106-B0AC-449DEA7F0191}">
      <dgm:prSet/>
      <dgm:spPr/>
      <dgm:t>
        <a:bodyPr/>
        <a:lstStyle/>
        <a:p>
          <a:endParaRPr lang="en-IN"/>
        </a:p>
      </dgm:t>
    </dgm:pt>
    <dgm:pt modelId="{13DB3F6B-C16E-487B-851F-130445348A62}" type="sibTrans" cxnId="{53161471-2EDD-4106-B0AC-449DEA7F0191}">
      <dgm:prSet/>
      <dgm:spPr/>
      <dgm:t>
        <a:bodyPr/>
        <a:lstStyle/>
        <a:p>
          <a:endParaRPr lang="en-IN"/>
        </a:p>
      </dgm:t>
    </dgm:pt>
    <dgm:pt modelId="{7422D60C-7C27-40C5-8DB5-5A5AEF4FC9AC}" type="pres">
      <dgm:prSet presAssocID="{9965FAAC-4FFA-4D26-BD0A-43EB6AB4742E}" presName="linear" presStyleCnt="0">
        <dgm:presLayoutVars>
          <dgm:dir/>
          <dgm:animLvl val="lvl"/>
          <dgm:resizeHandles val="exact"/>
        </dgm:presLayoutVars>
      </dgm:prSet>
      <dgm:spPr/>
    </dgm:pt>
    <dgm:pt modelId="{2EDC36CA-4C99-4D0F-A8AE-4F6D6C56288F}" type="pres">
      <dgm:prSet presAssocID="{B3587BF3-0E47-4CE6-8FDA-CC6425FB25D9}" presName="parentLin" presStyleCnt="0"/>
      <dgm:spPr/>
    </dgm:pt>
    <dgm:pt modelId="{15C8EF36-F631-49BA-8C93-8B0E31A325F1}" type="pres">
      <dgm:prSet presAssocID="{B3587BF3-0E47-4CE6-8FDA-CC6425FB25D9}" presName="parentLeftMargin" presStyleLbl="node1" presStyleIdx="0" presStyleCnt="1"/>
      <dgm:spPr/>
    </dgm:pt>
    <dgm:pt modelId="{C6ED75BB-84AE-4358-9107-437CF74A8D75}" type="pres">
      <dgm:prSet presAssocID="{B3587BF3-0E47-4CE6-8FDA-CC6425FB25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F6F4F40-DAA8-42AA-BEEC-173E8EFBF755}" type="pres">
      <dgm:prSet presAssocID="{B3587BF3-0E47-4CE6-8FDA-CC6425FB25D9}" presName="negativeSpace" presStyleCnt="0"/>
      <dgm:spPr/>
    </dgm:pt>
    <dgm:pt modelId="{92740320-9072-4757-A736-F05B738F74AB}" type="pres">
      <dgm:prSet presAssocID="{B3587BF3-0E47-4CE6-8FDA-CC6425FB25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21BF65C-3370-46AD-904C-BE5AFFBC7B15}" type="presOf" srcId="{B3587BF3-0E47-4CE6-8FDA-CC6425FB25D9}" destId="{C6ED75BB-84AE-4358-9107-437CF74A8D75}" srcOrd="1" destOrd="0" presId="urn:microsoft.com/office/officeart/2005/8/layout/list1"/>
    <dgm:cxn modelId="{53161471-2EDD-4106-B0AC-449DEA7F0191}" srcId="{9965FAAC-4FFA-4D26-BD0A-43EB6AB4742E}" destId="{B3587BF3-0E47-4CE6-8FDA-CC6425FB25D9}" srcOrd="0" destOrd="0" parTransId="{8740CF0F-57A5-48DE-A5CF-4D24EFA7326C}" sibTransId="{13DB3F6B-C16E-487B-851F-130445348A62}"/>
    <dgm:cxn modelId="{2A6E677A-B1D0-4C33-93FD-436544C1031A}" type="presOf" srcId="{9965FAAC-4FFA-4D26-BD0A-43EB6AB4742E}" destId="{7422D60C-7C27-40C5-8DB5-5A5AEF4FC9AC}" srcOrd="0" destOrd="0" presId="urn:microsoft.com/office/officeart/2005/8/layout/list1"/>
    <dgm:cxn modelId="{54DC2AC9-B638-41F2-81D9-1F52BA665D4F}" type="presOf" srcId="{B3587BF3-0E47-4CE6-8FDA-CC6425FB25D9}" destId="{15C8EF36-F631-49BA-8C93-8B0E31A325F1}" srcOrd="0" destOrd="0" presId="urn:microsoft.com/office/officeart/2005/8/layout/list1"/>
    <dgm:cxn modelId="{8020011A-689A-4A55-91E6-E35CC9D6CDE0}" type="presParOf" srcId="{7422D60C-7C27-40C5-8DB5-5A5AEF4FC9AC}" destId="{2EDC36CA-4C99-4D0F-A8AE-4F6D6C56288F}" srcOrd="0" destOrd="0" presId="urn:microsoft.com/office/officeart/2005/8/layout/list1"/>
    <dgm:cxn modelId="{85D88752-6718-4963-9628-33B033E482AA}" type="presParOf" srcId="{2EDC36CA-4C99-4D0F-A8AE-4F6D6C56288F}" destId="{15C8EF36-F631-49BA-8C93-8B0E31A325F1}" srcOrd="0" destOrd="0" presId="urn:microsoft.com/office/officeart/2005/8/layout/list1"/>
    <dgm:cxn modelId="{0CCF3EA7-C991-4FA9-BA4A-6F69C3C9256A}" type="presParOf" srcId="{2EDC36CA-4C99-4D0F-A8AE-4F6D6C56288F}" destId="{C6ED75BB-84AE-4358-9107-437CF74A8D75}" srcOrd="1" destOrd="0" presId="urn:microsoft.com/office/officeart/2005/8/layout/list1"/>
    <dgm:cxn modelId="{35071B94-3D70-4286-8F3F-113DF5515DCD}" type="presParOf" srcId="{7422D60C-7C27-40C5-8DB5-5A5AEF4FC9AC}" destId="{4F6F4F40-DAA8-42AA-BEEC-173E8EFBF755}" srcOrd="1" destOrd="0" presId="urn:microsoft.com/office/officeart/2005/8/layout/list1"/>
    <dgm:cxn modelId="{E8935EDC-B5C8-4DDC-911A-4FFBD46FEAF0}" type="presParOf" srcId="{7422D60C-7C27-40C5-8DB5-5A5AEF4FC9AC}" destId="{92740320-9072-4757-A736-F05B738F74A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663F38-4BE4-4F85-B40D-F89A00E0AF6D}" type="doc">
      <dgm:prSet loTypeId="urn:microsoft.com/office/officeart/2005/8/layout/vList2" loCatId="list" qsTypeId="urn:microsoft.com/office/officeart/2005/8/quickstyle/3d2" qsCatId="3D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7F444CCC-65A5-4266-AFFB-A213043B6E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masis MT Pro Black" panose="02040A04050005020304" pitchFamily="18" charset="0"/>
            </a:rPr>
            <a:t>STUDENT NAME: KEERTHANA K</a:t>
          </a:r>
          <a:endParaRPr lang="en-IN" dirty="0">
            <a:latin typeface="Amasis MT Pro Black" panose="02040A04050005020304" pitchFamily="18" charset="0"/>
          </a:endParaRPr>
        </a:p>
      </dgm:t>
    </dgm:pt>
    <dgm:pt modelId="{37E5E434-7FD6-487E-96CE-B31FAB70A669}" type="parTrans" cxnId="{F379D638-0555-4C34-BCD1-F3E70641D55A}">
      <dgm:prSet/>
      <dgm:spPr/>
      <dgm:t>
        <a:bodyPr/>
        <a:lstStyle/>
        <a:p>
          <a:endParaRPr lang="en-IN"/>
        </a:p>
      </dgm:t>
    </dgm:pt>
    <dgm:pt modelId="{8E8593EF-741C-4891-A0E5-69E0D50B53C0}" type="sibTrans" cxnId="{F379D638-0555-4C34-BCD1-F3E70641D55A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A5E13D3B-2AF5-4042-884E-5FF6BA81A6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masis MT Pro Black" panose="02040A04050005020304" pitchFamily="18" charset="0"/>
            </a:rPr>
            <a:t>REGISTER NO: 312208395</a:t>
          </a:r>
          <a:endParaRPr lang="en-IN" dirty="0">
            <a:latin typeface="Amasis MT Pro Black" panose="02040A04050005020304" pitchFamily="18" charset="0"/>
          </a:endParaRPr>
        </a:p>
      </dgm:t>
    </dgm:pt>
    <dgm:pt modelId="{FD82E447-88AB-43BF-8DFC-963482B21A3A}" type="parTrans" cxnId="{DC61DC04-2D9D-445D-A190-36FCEBF15AE6}">
      <dgm:prSet/>
      <dgm:spPr/>
      <dgm:t>
        <a:bodyPr/>
        <a:lstStyle/>
        <a:p>
          <a:endParaRPr lang="en-IN"/>
        </a:p>
      </dgm:t>
    </dgm:pt>
    <dgm:pt modelId="{DFB5915A-371E-4412-976E-82F1ECD0CFD7}" type="sibTrans" cxnId="{DC61DC04-2D9D-445D-A190-36FCEBF15AE6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ED804C96-DF8F-483D-8B00-04F1AF8841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masis MT Pro Black" panose="02040A04050005020304" pitchFamily="18" charset="0"/>
            </a:rPr>
            <a:t>DEPARTMENT: B.Com A&amp;F</a:t>
          </a:r>
          <a:endParaRPr lang="en-IN">
            <a:latin typeface="Amasis MT Pro Black" panose="02040A04050005020304" pitchFamily="18" charset="0"/>
          </a:endParaRPr>
        </a:p>
      </dgm:t>
    </dgm:pt>
    <dgm:pt modelId="{47D9EC6E-8B5D-4298-B065-6DACF359F7EE}" type="parTrans" cxnId="{9D81AFF4-64F7-4F64-AD22-A829CA257C52}">
      <dgm:prSet/>
      <dgm:spPr/>
      <dgm:t>
        <a:bodyPr/>
        <a:lstStyle/>
        <a:p>
          <a:endParaRPr lang="en-IN"/>
        </a:p>
      </dgm:t>
    </dgm:pt>
    <dgm:pt modelId="{E86D055C-EDFE-4851-A9A0-3891DE3CCF4B}" type="sibTrans" cxnId="{9D81AFF4-64F7-4F64-AD22-A829CA257C52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C99D387B-8A84-4CCF-B1EC-7835789074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masis MT Pro Black" panose="02040A04050005020304" pitchFamily="18" charset="0"/>
            </a:rPr>
            <a:t>COLLEGE: CHELLAMMAL WOMANS COLLAGE  </a:t>
          </a:r>
          <a:endParaRPr lang="en-IN" dirty="0">
            <a:latin typeface="Amasis MT Pro Black" panose="02040A04050005020304" pitchFamily="18" charset="0"/>
          </a:endParaRPr>
        </a:p>
      </dgm:t>
    </dgm:pt>
    <dgm:pt modelId="{DB410FA9-CF32-4289-AD2D-87903065E866}" type="parTrans" cxnId="{45C0D60C-22A0-4BDE-AB3D-6591D23E6848}">
      <dgm:prSet/>
      <dgm:spPr/>
      <dgm:t>
        <a:bodyPr/>
        <a:lstStyle/>
        <a:p>
          <a:endParaRPr lang="en-IN"/>
        </a:p>
      </dgm:t>
    </dgm:pt>
    <dgm:pt modelId="{BCC2692E-6C55-45F5-8C96-0E85AE30E4A6}" type="sibTrans" cxnId="{45C0D60C-22A0-4BDE-AB3D-6591D23E6848}">
      <dgm:prSet/>
      <dgm:spPr/>
      <dgm:t>
        <a:bodyPr/>
        <a:lstStyle/>
        <a:p>
          <a:endParaRPr lang="en-IN"/>
        </a:p>
      </dgm:t>
    </dgm:pt>
    <dgm:pt modelId="{21CDE291-2DAC-43F5-B0E9-8CD510CF4AAA}" type="pres">
      <dgm:prSet presAssocID="{ED663F38-4BE4-4F85-B40D-F89A00E0AF6D}" presName="linear" presStyleCnt="0">
        <dgm:presLayoutVars>
          <dgm:animLvl val="lvl"/>
          <dgm:resizeHandles val="exact"/>
        </dgm:presLayoutVars>
      </dgm:prSet>
      <dgm:spPr/>
    </dgm:pt>
    <dgm:pt modelId="{34670B4C-9016-42DD-BDDE-6183B26B6F04}" type="pres">
      <dgm:prSet presAssocID="{7F444CCC-65A5-4266-AFFB-A213043B6EA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9E5CB2B-790C-4DCA-8169-8434F215AE5F}" type="pres">
      <dgm:prSet presAssocID="{8E8593EF-741C-4891-A0E5-69E0D50B53C0}" presName="spacer" presStyleCnt="0"/>
      <dgm:spPr/>
    </dgm:pt>
    <dgm:pt modelId="{7F178EEF-3682-47EB-BAF8-80DA6F759DF5}" type="pres">
      <dgm:prSet presAssocID="{A5E13D3B-2AF5-4042-884E-5FF6BA81A69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62488C-8AF8-489D-817A-DF35F11B3DBB}" type="pres">
      <dgm:prSet presAssocID="{DFB5915A-371E-4412-976E-82F1ECD0CFD7}" presName="spacer" presStyleCnt="0"/>
      <dgm:spPr/>
    </dgm:pt>
    <dgm:pt modelId="{1F4CA141-9319-4C82-A04C-77A642867D02}" type="pres">
      <dgm:prSet presAssocID="{ED804C96-DF8F-483D-8B00-04F1AF88415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C3AE81-CD12-4280-AA54-E8D598390BB0}" type="pres">
      <dgm:prSet presAssocID="{E86D055C-EDFE-4851-A9A0-3891DE3CCF4B}" presName="spacer" presStyleCnt="0"/>
      <dgm:spPr/>
    </dgm:pt>
    <dgm:pt modelId="{3A9FDBC3-F4EA-4248-83F1-BDA44CDFCDA5}" type="pres">
      <dgm:prSet presAssocID="{C99D387B-8A84-4CCF-B1EC-783578907490}" presName="parentText" presStyleLbl="node1" presStyleIdx="3" presStyleCnt="4" custLinFactNeighborX="-267">
        <dgm:presLayoutVars>
          <dgm:chMax val="0"/>
          <dgm:bulletEnabled val="1"/>
        </dgm:presLayoutVars>
      </dgm:prSet>
      <dgm:spPr/>
    </dgm:pt>
  </dgm:ptLst>
  <dgm:cxnLst>
    <dgm:cxn modelId="{DC61DC04-2D9D-445D-A190-36FCEBF15AE6}" srcId="{ED663F38-4BE4-4F85-B40D-F89A00E0AF6D}" destId="{A5E13D3B-2AF5-4042-884E-5FF6BA81A693}" srcOrd="1" destOrd="0" parTransId="{FD82E447-88AB-43BF-8DFC-963482B21A3A}" sibTransId="{DFB5915A-371E-4412-976E-82F1ECD0CFD7}"/>
    <dgm:cxn modelId="{1D15F707-5B56-420E-8B3E-F372B3D23850}" type="presOf" srcId="{ED804C96-DF8F-483D-8B00-04F1AF884159}" destId="{1F4CA141-9319-4C82-A04C-77A642867D02}" srcOrd="0" destOrd="0" presId="urn:microsoft.com/office/officeart/2005/8/layout/vList2"/>
    <dgm:cxn modelId="{45C0D60C-22A0-4BDE-AB3D-6591D23E6848}" srcId="{ED663F38-4BE4-4F85-B40D-F89A00E0AF6D}" destId="{C99D387B-8A84-4CCF-B1EC-783578907490}" srcOrd="3" destOrd="0" parTransId="{DB410FA9-CF32-4289-AD2D-87903065E866}" sibTransId="{BCC2692E-6C55-45F5-8C96-0E85AE30E4A6}"/>
    <dgm:cxn modelId="{12E4E216-854B-46EC-8E18-F8F4C4F9D8DD}" type="presOf" srcId="{7F444CCC-65A5-4266-AFFB-A213043B6EA4}" destId="{34670B4C-9016-42DD-BDDE-6183B26B6F04}" srcOrd="0" destOrd="0" presId="urn:microsoft.com/office/officeart/2005/8/layout/vList2"/>
    <dgm:cxn modelId="{F379D638-0555-4C34-BCD1-F3E70641D55A}" srcId="{ED663F38-4BE4-4F85-B40D-F89A00E0AF6D}" destId="{7F444CCC-65A5-4266-AFFB-A213043B6EA4}" srcOrd="0" destOrd="0" parTransId="{37E5E434-7FD6-487E-96CE-B31FAB70A669}" sibTransId="{8E8593EF-741C-4891-A0E5-69E0D50B53C0}"/>
    <dgm:cxn modelId="{6A968052-7AC5-4951-AFD0-A9FAABA5600A}" type="presOf" srcId="{C99D387B-8A84-4CCF-B1EC-783578907490}" destId="{3A9FDBC3-F4EA-4248-83F1-BDA44CDFCDA5}" srcOrd="0" destOrd="0" presId="urn:microsoft.com/office/officeart/2005/8/layout/vList2"/>
    <dgm:cxn modelId="{4AB3A29F-49A5-4D3F-9CE1-0A1DBE38B069}" type="presOf" srcId="{ED663F38-4BE4-4F85-B40D-F89A00E0AF6D}" destId="{21CDE291-2DAC-43F5-B0E9-8CD510CF4AAA}" srcOrd="0" destOrd="0" presId="urn:microsoft.com/office/officeart/2005/8/layout/vList2"/>
    <dgm:cxn modelId="{ADFD6CB9-386F-4431-932E-4563F286DAAB}" type="presOf" srcId="{A5E13D3B-2AF5-4042-884E-5FF6BA81A693}" destId="{7F178EEF-3682-47EB-BAF8-80DA6F759DF5}" srcOrd="0" destOrd="0" presId="urn:microsoft.com/office/officeart/2005/8/layout/vList2"/>
    <dgm:cxn modelId="{9D81AFF4-64F7-4F64-AD22-A829CA257C52}" srcId="{ED663F38-4BE4-4F85-B40D-F89A00E0AF6D}" destId="{ED804C96-DF8F-483D-8B00-04F1AF884159}" srcOrd="2" destOrd="0" parTransId="{47D9EC6E-8B5D-4298-B065-6DACF359F7EE}" sibTransId="{E86D055C-EDFE-4851-A9A0-3891DE3CCF4B}"/>
    <dgm:cxn modelId="{F3C1A981-EDD3-4374-85B3-928E8CAF8595}" type="presParOf" srcId="{21CDE291-2DAC-43F5-B0E9-8CD510CF4AAA}" destId="{34670B4C-9016-42DD-BDDE-6183B26B6F04}" srcOrd="0" destOrd="0" presId="urn:microsoft.com/office/officeart/2005/8/layout/vList2"/>
    <dgm:cxn modelId="{A7533F0B-13F4-4CDB-B9D7-66065B5F65A6}" type="presParOf" srcId="{21CDE291-2DAC-43F5-B0E9-8CD510CF4AAA}" destId="{49E5CB2B-790C-4DCA-8169-8434F215AE5F}" srcOrd="1" destOrd="0" presId="urn:microsoft.com/office/officeart/2005/8/layout/vList2"/>
    <dgm:cxn modelId="{A1A199AF-C2D6-4B52-A3C7-7BF0C8398678}" type="presParOf" srcId="{21CDE291-2DAC-43F5-B0E9-8CD510CF4AAA}" destId="{7F178EEF-3682-47EB-BAF8-80DA6F759DF5}" srcOrd="2" destOrd="0" presId="urn:microsoft.com/office/officeart/2005/8/layout/vList2"/>
    <dgm:cxn modelId="{8873D8E3-DBBD-4198-AC16-275239DAB028}" type="presParOf" srcId="{21CDE291-2DAC-43F5-B0E9-8CD510CF4AAA}" destId="{E762488C-8AF8-489D-817A-DF35F11B3DBB}" srcOrd="3" destOrd="0" presId="urn:microsoft.com/office/officeart/2005/8/layout/vList2"/>
    <dgm:cxn modelId="{BDC71EDD-62E2-4C1F-ABD8-3C541A17CAE7}" type="presParOf" srcId="{21CDE291-2DAC-43F5-B0E9-8CD510CF4AAA}" destId="{1F4CA141-9319-4C82-A04C-77A642867D02}" srcOrd="4" destOrd="0" presId="urn:microsoft.com/office/officeart/2005/8/layout/vList2"/>
    <dgm:cxn modelId="{77232114-870C-4DF5-888B-63A6A546B09B}" type="presParOf" srcId="{21CDE291-2DAC-43F5-B0E9-8CD510CF4AAA}" destId="{59C3AE81-CD12-4280-AA54-E8D598390BB0}" srcOrd="5" destOrd="0" presId="urn:microsoft.com/office/officeart/2005/8/layout/vList2"/>
    <dgm:cxn modelId="{5595B3EF-55DC-4690-A966-B93563AE8400}" type="presParOf" srcId="{21CDE291-2DAC-43F5-B0E9-8CD510CF4AAA}" destId="{3A9FDBC3-F4EA-4248-83F1-BDA44CDFCDA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965FAAC-4FFA-4D26-BD0A-43EB6AB4742E}" type="doc">
      <dgm:prSet loTypeId="urn:microsoft.com/office/officeart/2005/8/layout/list1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B3587BF3-0E47-4CE6-8FDA-CC6425FB25D9}">
      <dgm:prSet custT="1"/>
      <dgm:spPr/>
      <dgm:t>
        <a:bodyPr/>
        <a:lstStyle/>
        <a:p>
          <a:r>
            <a:rPr lang="en-IN" sz="2800" b="1" baseline="0" dirty="0">
              <a:latin typeface="Amasis MT Pro Medium" panose="02040604050005020304" pitchFamily="18" charset="0"/>
            </a:rPr>
            <a:t>RESULTS -III</a:t>
          </a:r>
          <a:endParaRPr lang="en-IN" sz="2800" dirty="0">
            <a:latin typeface="Amasis MT Pro Medium" panose="02040604050005020304" pitchFamily="18" charset="0"/>
          </a:endParaRPr>
        </a:p>
      </dgm:t>
    </dgm:pt>
    <dgm:pt modelId="{8740CF0F-57A5-48DE-A5CF-4D24EFA7326C}" type="parTrans" cxnId="{53161471-2EDD-4106-B0AC-449DEA7F0191}">
      <dgm:prSet/>
      <dgm:spPr/>
      <dgm:t>
        <a:bodyPr/>
        <a:lstStyle/>
        <a:p>
          <a:endParaRPr lang="en-IN"/>
        </a:p>
      </dgm:t>
    </dgm:pt>
    <dgm:pt modelId="{13DB3F6B-C16E-487B-851F-130445348A62}" type="sibTrans" cxnId="{53161471-2EDD-4106-B0AC-449DEA7F0191}">
      <dgm:prSet/>
      <dgm:spPr/>
      <dgm:t>
        <a:bodyPr/>
        <a:lstStyle/>
        <a:p>
          <a:endParaRPr lang="en-IN"/>
        </a:p>
      </dgm:t>
    </dgm:pt>
    <dgm:pt modelId="{7422D60C-7C27-40C5-8DB5-5A5AEF4FC9AC}" type="pres">
      <dgm:prSet presAssocID="{9965FAAC-4FFA-4D26-BD0A-43EB6AB4742E}" presName="linear" presStyleCnt="0">
        <dgm:presLayoutVars>
          <dgm:dir/>
          <dgm:animLvl val="lvl"/>
          <dgm:resizeHandles val="exact"/>
        </dgm:presLayoutVars>
      </dgm:prSet>
      <dgm:spPr/>
    </dgm:pt>
    <dgm:pt modelId="{2EDC36CA-4C99-4D0F-A8AE-4F6D6C56288F}" type="pres">
      <dgm:prSet presAssocID="{B3587BF3-0E47-4CE6-8FDA-CC6425FB25D9}" presName="parentLin" presStyleCnt="0"/>
      <dgm:spPr/>
    </dgm:pt>
    <dgm:pt modelId="{15C8EF36-F631-49BA-8C93-8B0E31A325F1}" type="pres">
      <dgm:prSet presAssocID="{B3587BF3-0E47-4CE6-8FDA-CC6425FB25D9}" presName="parentLeftMargin" presStyleLbl="node1" presStyleIdx="0" presStyleCnt="1"/>
      <dgm:spPr/>
    </dgm:pt>
    <dgm:pt modelId="{C6ED75BB-84AE-4358-9107-437CF74A8D75}" type="pres">
      <dgm:prSet presAssocID="{B3587BF3-0E47-4CE6-8FDA-CC6425FB25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F6F4F40-DAA8-42AA-BEEC-173E8EFBF755}" type="pres">
      <dgm:prSet presAssocID="{B3587BF3-0E47-4CE6-8FDA-CC6425FB25D9}" presName="negativeSpace" presStyleCnt="0"/>
      <dgm:spPr/>
    </dgm:pt>
    <dgm:pt modelId="{92740320-9072-4757-A736-F05B738F74AB}" type="pres">
      <dgm:prSet presAssocID="{B3587BF3-0E47-4CE6-8FDA-CC6425FB25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21BF65C-3370-46AD-904C-BE5AFFBC7B15}" type="presOf" srcId="{B3587BF3-0E47-4CE6-8FDA-CC6425FB25D9}" destId="{C6ED75BB-84AE-4358-9107-437CF74A8D75}" srcOrd="1" destOrd="0" presId="urn:microsoft.com/office/officeart/2005/8/layout/list1"/>
    <dgm:cxn modelId="{53161471-2EDD-4106-B0AC-449DEA7F0191}" srcId="{9965FAAC-4FFA-4D26-BD0A-43EB6AB4742E}" destId="{B3587BF3-0E47-4CE6-8FDA-CC6425FB25D9}" srcOrd="0" destOrd="0" parTransId="{8740CF0F-57A5-48DE-A5CF-4D24EFA7326C}" sibTransId="{13DB3F6B-C16E-487B-851F-130445348A62}"/>
    <dgm:cxn modelId="{2A6E677A-B1D0-4C33-93FD-436544C1031A}" type="presOf" srcId="{9965FAAC-4FFA-4D26-BD0A-43EB6AB4742E}" destId="{7422D60C-7C27-40C5-8DB5-5A5AEF4FC9AC}" srcOrd="0" destOrd="0" presId="urn:microsoft.com/office/officeart/2005/8/layout/list1"/>
    <dgm:cxn modelId="{54DC2AC9-B638-41F2-81D9-1F52BA665D4F}" type="presOf" srcId="{B3587BF3-0E47-4CE6-8FDA-CC6425FB25D9}" destId="{15C8EF36-F631-49BA-8C93-8B0E31A325F1}" srcOrd="0" destOrd="0" presId="urn:microsoft.com/office/officeart/2005/8/layout/list1"/>
    <dgm:cxn modelId="{8020011A-689A-4A55-91E6-E35CC9D6CDE0}" type="presParOf" srcId="{7422D60C-7C27-40C5-8DB5-5A5AEF4FC9AC}" destId="{2EDC36CA-4C99-4D0F-A8AE-4F6D6C56288F}" srcOrd="0" destOrd="0" presId="urn:microsoft.com/office/officeart/2005/8/layout/list1"/>
    <dgm:cxn modelId="{85D88752-6718-4963-9628-33B033E482AA}" type="presParOf" srcId="{2EDC36CA-4C99-4D0F-A8AE-4F6D6C56288F}" destId="{15C8EF36-F631-49BA-8C93-8B0E31A325F1}" srcOrd="0" destOrd="0" presId="urn:microsoft.com/office/officeart/2005/8/layout/list1"/>
    <dgm:cxn modelId="{0CCF3EA7-C991-4FA9-BA4A-6F69C3C9256A}" type="presParOf" srcId="{2EDC36CA-4C99-4D0F-A8AE-4F6D6C56288F}" destId="{C6ED75BB-84AE-4358-9107-437CF74A8D75}" srcOrd="1" destOrd="0" presId="urn:microsoft.com/office/officeart/2005/8/layout/list1"/>
    <dgm:cxn modelId="{35071B94-3D70-4286-8F3F-113DF5515DCD}" type="presParOf" srcId="{7422D60C-7C27-40C5-8DB5-5A5AEF4FC9AC}" destId="{4F6F4F40-DAA8-42AA-BEEC-173E8EFBF755}" srcOrd="1" destOrd="0" presId="urn:microsoft.com/office/officeart/2005/8/layout/list1"/>
    <dgm:cxn modelId="{E8935EDC-B5C8-4DDC-911A-4FFBD46FEAF0}" type="presParOf" srcId="{7422D60C-7C27-40C5-8DB5-5A5AEF4FC9AC}" destId="{92740320-9072-4757-A736-F05B738F74A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C72E305-EE69-4F66-94A0-DA1FD1645083}" type="doc">
      <dgm:prSet loTypeId="urn:microsoft.com/office/officeart/2005/8/layout/vList4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8ED3AA92-2391-4E21-8BC2-05D89F954D42}">
      <dgm:prSet phldrT="[Text]"/>
      <dgm:spPr>
        <a:effectLst>
          <a:outerShdw blurRad="76200" dist="12700" dir="8100000" sy="-23000" kx="8004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dirty="0"/>
            <a:t>Effective performance analysis is crucial for businesses to stay competitive, as it identifies skill gaps, informs strategic workforce planning, and ensures alignment with company objectives.</a:t>
          </a:r>
          <a:endParaRPr lang="en-IN" dirty="0"/>
        </a:p>
      </dgm:t>
    </dgm:pt>
    <dgm:pt modelId="{7623BF50-B292-41AD-9D38-16C2B77F81B7}" type="parTrans" cxnId="{3619D461-6017-40AC-B449-E30753A23532}">
      <dgm:prSet/>
      <dgm:spPr/>
      <dgm:t>
        <a:bodyPr/>
        <a:lstStyle/>
        <a:p>
          <a:endParaRPr lang="en-IN"/>
        </a:p>
      </dgm:t>
    </dgm:pt>
    <dgm:pt modelId="{C62A733D-5989-4F43-9EDC-984392217F5F}" type="sibTrans" cxnId="{3619D461-6017-40AC-B449-E30753A23532}">
      <dgm:prSet/>
      <dgm:spPr/>
      <dgm:t>
        <a:bodyPr/>
        <a:lstStyle/>
        <a:p>
          <a:endParaRPr lang="en-IN"/>
        </a:p>
      </dgm:t>
    </dgm:pt>
    <dgm:pt modelId="{0B6EDB82-BF24-4F4D-A927-856E3736E80F}">
      <dgm:prSet phldrT="[Text]"/>
      <dgm:spPr>
        <a:effectLst>
          <a:outerShdw blurRad="76200" dist="12700" dir="8100000" sy="-23000" kx="800400" algn="br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dirty="0"/>
            <a:t>The ultimate goal of employee performance analysis is to create a high-performing, adaptable, and resilient workforce. By embracing a growth mindset, continuous learning, and data-driven decision-making, organizations can thrive in an ever-changing business landscape.</a:t>
          </a:r>
          <a:endParaRPr lang="en-IN" dirty="0"/>
        </a:p>
      </dgm:t>
    </dgm:pt>
    <dgm:pt modelId="{CDDED189-2CED-44B8-809D-E361E6E56ACC}" type="sibTrans" cxnId="{7333180D-C275-4344-A092-CCA324E44053}">
      <dgm:prSet/>
      <dgm:spPr/>
      <dgm:t>
        <a:bodyPr/>
        <a:lstStyle/>
        <a:p>
          <a:endParaRPr lang="en-IN"/>
        </a:p>
      </dgm:t>
    </dgm:pt>
    <dgm:pt modelId="{98438D06-2FE0-48BD-9CEA-AD0720C403AE}" type="parTrans" cxnId="{7333180D-C275-4344-A092-CCA324E44053}">
      <dgm:prSet/>
      <dgm:spPr/>
      <dgm:t>
        <a:bodyPr/>
        <a:lstStyle/>
        <a:p>
          <a:endParaRPr lang="en-IN"/>
        </a:p>
      </dgm:t>
    </dgm:pt>
    <dgm:pt modelId="{E6CABD6B-D775-4400-84AD-7F59B846B0F8}" type="pres">
      <dgm:prSet presAssocID="{DC72E305-EE69-4F66-94A0-DA1FD1645083}" presName="linear" presStyleCnt="0">
        <dgm:presLayoutVars>
          <dgm:dir/>
          <dgm:resizeHandles val="exact"/>
        </dgm:presLayoutVars>
      </dgm:prSet>
      <dgm:spPr/>
    </dgm:pt>
    <dgm:pt modelId="{E51DADEC-DD2D-4F5A-9346-937DB943515A}" type="pres">
      <dgm:prSet presAssocID="{0B6EDB82-BF24-4F4D-A927-856E3736E80F}" presName="comp" presStyleCnt="0"/>
      <dgm:spPr/>
    </dgm:pt>
    <dgm:pt modelId="{3AC11D84-0257-4415-B534-3307E9211A4E}" type="pres">
      <dgm:prSet presAssocID="{0B6EDB82-BF24-4F4D-A927-856E3736E80F}" presName="box" presStyleLbl="node1" presStyleIdx="0" presStyleCnt="2"/>
      <dgm:spPr/>
    </dgm:pt>
    <dgm:pt modelId="{EF0E60CA-D227-4A78-B6D6-991069003EBB}" type="pres">
      <dgm:prSet presAssocID="{0B6EDB82-BF24-4F4D-A927-856E3736E80F}" presName="img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9D4B4A76-DCB0-4ECE-8583-18A1989DBD3B}" type="pres">
      <dgm:prSet presAssocID="{0B6EDB82-BF24-4F4D-A927-856E3736E80F}" presName="text" presStyleLbl="node1" presStyleIdx="0" presStyleCnt="2">
        <dgm:presLayoutVars>
          <dgm:bulletEnabled val="1"/>
        </dgm:presLayoutVars>
      </dgm:prSet>
      <dgm:spPr/>
    </dgm:pt>
    <dgm:pt modelId="{88BF7BCA-21E1-46BA-9B6E-12C25631C22B}" type="pres">
      <dgm:prSet presAssocID="{CDDED189-2CED-44B8-809D-E361E6E56ACC}" presName="spacer" presStyleCnt="0"/>
      <dgm:spPr/>
    </dgm:pt>
    <dgm:pt modelId="{97FC81AA-3AD0-47D1-9FD9-032561342821}" type="pres">
      <dgm:prSet presAssocID="{8ED3AA92-2391-4E21-8BC2-05D89F954D42}" presName="comp" presStyleCnt="0"/>
      <dgm:spPr/>
    </dgm:pt>
    <dgm:pt modelId="{96EDC9EA-35BF-47FD-A4CF-33C07DA48A0E}" type="pres">
      <dgm:prSet presAssocID="{8ED3AA92-2391-4E21-8BC2-05D89F954D42}" presName="box" presStyleLbl="node1" presStyleIdx="1" presStyleCnt="2"/>
      <dgm:spPr/>
    </dgm:pt>
    <dgm:pt modelId="{2166F564-3AA7-42EF-9C49-4F682CAFE1C0}" type="pres">
      <dgm:prSet presAssocID="{8ED3AA92-2391-4E21-8BC2-05D89F954D42}" presName="img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114B1949-F60E-4816-BFF9-843D0C11EABB}" type="pres">
      <dgm:prSet presAssocID="{8ED3AA92-2391-4E21-8BC2-05D89F954D42}" presName="text" presStyleLbl="node1" presStyleIdx="1" presStyleCnt="2">
        <dgm:presLayoutVars>
          <dgm:bulletEnabled val="1"/>
        </dgm:presLayoutVars>
      </dgm:prSet>
      <dgm:spPr/>
    </dgm:pt>
  </dgm:ptLst>
  <dgm:cxnLst>
    <dgm:cxn modelId="{7333180D-C275-4344-A092-CCA324E44053}" srcId="{DC72E305-EE69-4F66-94A0-DA1FD1645083}" destId="{0B6EDB82-BF24-4F4D-A927-856E3736E80F}" srcOrd="0" destOrd="0" parTransId="{98438D06-2FE0-48BD-9CEA-AD0720C403AE}" sibTransId="{CDDED189-2CED-44B8-809D-E361E6E56ACC}"/>
    <dgm:cxn modelId="{5923B524-D6A5-4FED-A2C0-F203C98AFDC9}" type="presOf" srcId="{0B6EDB82-BF24-4F4D-A927-856E3736E80F}" destId="{3AC11D84-0257-4415-B534-3307E9211A4E}" srcOrd="0" destOrd="0" presId="urn:microsoft.com/office/officeart/2005/8/layout/vList4"/>
    <dgm:cxn modelId="{93A94828-8088-48A9-8018-7AB27C5A31D8}" type="presOf" srcId="{8ED3AA92-2391-4E21-8BC2-05D89F954D42}" destId="{96EDC9EA-35BF-47FD-A4CF-33C07DA48A0E}" srcOrd="0" destOrd="0" presId="urn:microsoft.com/office/officeart/2005/8/layout/vList4"/>
    <dgm:cxn modelId="{75AA0232-547F-440F-9CA2-DE111F7CC354}" type="presOf" srcId="{8ED3AA92-2391-4E21-8BC2-05D89F954D42}" destId="{114B1949-F60E-4816-BFF9-843D0C11EABB}" srcOrd="1" destOrd="0" presId="urn:microsoft.com/office/officeart/2005/8/layout/vList4"/>
    <dgm:cxn modelId="{C245D63A-62B2-4FE2-A502-69242EA5EF84}" type="presOf" srcId="{0B6EDB82-BF24-4F4D-A927-856E3736E80F}" destId="{9D4B4A76-DCB0-4ECE-8583-18A1989DBD3B}" srcOrd="1" destOrd="0" presId="urn:microsoft.com/office/officeart/2005/8/layout/vList4"/>
    <dgm:cxn modelId="{3619D461-6017-40AC-B449-E30753A23532}" srcId="{DC72E305-EE69-4F66-94A0-DA1FD1645083}" destId="{8ED3AA92-2391-4E21-8BC2-05D89F954D42}" srcOrd="1" destOrd="0" parTransId="{7623BF50-B292-41AD-9D38-16C2B77F81B7}" sibTransId="{C62A733D-5989-4F43-9EDC-984392217F5F}"/>
    <dgm:cxn modelId="{4A1DFF63-5B11-4290-9B6B-A58AD76C7A1A}" type="presOf" srcId="{DC72E305-EE69-4F66-94A0-DA1FD1645083}" destId="{E6CABD6B-D775-4400-84AD-7F59B846B0F8}" srcOrd="0" destOrd="0" presId="urn:microsoft.com/office/officeart/2005/8/layout/vList4"/>
    <dgm:cxn modelId="{ED9634F8-3E82-435E-B5E6-FB0DBD20BEFA}" type="presParOf" srcId="{E6CABD6B-D775-4400-84AD-7F59B846B0F8}" destId="{E51DADEC-DD2D-4F5A-9346-937DB943515A}" srcOrd="0" destOrd="0" presId="urn:microsoft.com/office/officeart/2005/8/layout/vList4"/>
    <dgm:cxn modelId="{AA168432-B9F0-453F-8135-702AA2174D5A}" type="presParOf" srcId="{E51DADEC-DD2D-4F5A-9346-937DB943515A}" destId="{3AC11D84-0257-4415-B534-3307E9211A4E}" srcOrd="0" destOrd="0" presId="urn:microsoft.com/office/officeart/2005/8/layout/vList4"/>
    <dgm:cxn modelId="{795B23F2-0E66-440A-A9F6-D4B37A1FED00}" type="presParOf" srcId="{E51DADEC-DD2D-4F5A-9346-937DB943515A}" destId="{EF0E60CA-D227-4A78-B6D6-991069003EBB}" srcOrd="1" destOrd="0" presId="urn:microsoft.com/office/officeart/2005/8/layout/vList4"/>
    <dgm:cxn modelId="{15987913-E7E2-4282-B26D-159BFC404187}" type="presParOf" srcId="{E51DADEC-DD2D-4F5A-9346-937DB943515A}" destId="{9D4B4A76-DCB0-4ECE-8583-18A1989DBD3B}" srcOrd="2" destOrd="0" presId="urn:microsoft.com/office/officeart/2005/8/layout/vList4"/>
    <dgm:cxn modelId="{D1BEDB39-EABF-40CD-B4FB-9FE71EC68379}" type="presParOf" srcId="{E6CABD6B-D775-4400-84AD-7F59B846B0F8}" destId="{88BF7BCA-21E1-46BA-9B6E-12C25631C22B}" srcOrd="1" destOrd="0" presId="urn:microsoft.com/office/officeart/2005/8/layout/vList4"/>
    <dgm:cxn modelId="{8F6FA9C4-17D8-4FDC-B3E0-146CE4CF8750}" type="presParOf" srcId="{E6CABD6B-D775-4400-84AD-7F59B846B0F8}" destId="{97FC81AA-3AD0-47D1-9FD9-032561342821}" srcOrd="2" destOrd="0" presId="urn:microsoft.com/office/officeart/2005/8/layout/vList4"/>
    <dgm:cxn modelId="{EF7369A1-396B-4121-8629-E594198A2421}" type="presParOf" srcId="{97FC81AA-3AD0-47D1-9FD9-032561342821}" destId="{96EDC9EA-35BF-47FD-A4CF-33C07DA48A0E}" srcOrd="0" destOrd="0" presId="urn:microsoft.com/office/officeart/2005/8/layout/vList4"/>
    <dgm:cxn modelId="{3B19CB3A-09DA-4A1A-AEAA-BA60CCE713A0}" type="presParOf" srcId="{97FC81AA-3AD0-47D1-9FD9-032561342821}" destId="{2166F564-3AA7-42EF-9C49-4F682CAFE1C0}" srcOrd="1" destOrd="0" presId="urn:microsoft.com/office/officeart/2005/8/layout/vList4"/>
    <dgm:cxn modelId="{616B6456-986B-464B-A82D-FCA5E94E2029}" type="presParOf" srcId="{97FC81AA-3AD0-47D1-9FD9-032561342821}" destId="{114B1949-F60E-4816-BFF9-843D0C11EABB}" srcOrd="2" destOrd="0" presId="urn:microsoft.com/office/officeart/2005/8/layout/vList4"/>
  </dgm:cxnLst>
  <dgm:bg>
    <a:effectLst>
      <a:glow rad="228600">
        <a:schemeClr val="accent5">
          <a:satMod val="175000"/>
          <a:alpha val="40000"/>
        </a:schemeClr>
      </a:glow>
      <a:outerShdw blurRad="76200" dist="12700" dir="8100000" sy="-23000" kx="800400" algn="br" rotWithShape="0">
        <a:prstClr val="black">
          <a:alpha val="2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176AC4-2016-4F5D-BB28-C084BFD7379C}" type="doc">
      <dgm:prSet loTypeId="urn:microsoft.com/office/officeart/2008/layout/PictureAccentList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5018E53-9D6C-460F-982B-E8897FCFE94A}">
      <dgm:prSet phldrT="[Text]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  <a:scene3d>
          <a:camera prst="perspective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Employee Performance Analysis using Excel</a:t>
          </a:r>
          <a:endParaRPr lang="en-IN" dirty="0"/>
        </a:p>
      </dgm:t>
    </dgm:pt>
    <dgm:pt modelId="{3C39CAC0-F397-4DFC-AA31-173976C72A2E}" type="parTrans" cxnId="{BB66474C-3BA9-4031-82D6-E733B7B6F598}">
      <dgm:prSet/>
      <dgm:spPr/>
      <dgm:t>
        <a:bodyPr/>
        <a:lstStyle/>
        <a:p>
          <a:endParaRPr lang="en-IN"/>
        </a:p>
      </dgm:t>
    </dgm:pt>
    <dgm:pt modelId="{40F0C1B4-6623-4F9A-86B9-775077D10A62}" type="sibTrans" cxnId="{BB66474C-3BA9-4031-82D6-E733B7B6F598}">
      <dgm:prSet/>
      <dgm:spPr/>
      <dgm:t>
        <a:bodyPr/>
        <a:lstStyle/>
        <a:p>
          <a:endParaRPr lang="en-IN"/>
        </a:p>
      </dgm:t>
    </dgm:pt>
    <dgm:pt modelId="{D1B82D33-9469-4D16-BDDE-6CE59C10F29A}">
      <dgm:prSet phldrT="[Text]"/>
      <dgm:spPr>
        <a:ln>
          <a:noFill/>
        </a:ln>
        <a:effectLst>
          <a:glow rad="101600">
            <a:schemeClr val="accent4">
              <a:satMod val="175000"/>
              <a:alpha val="40000"/>
            </a:schemeClr>
          </a:glow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IN" dirty="0"/>
            <a:t>Male &amp; Female</a:t>
          </a:r>
        </a:p>
      </dgm:t>
    </dgm:pt>
    <dgm:pt modelId="{2AFBEA5D-1F3C-4C56-B387-31021A969C73}" type="parTrans" cxnId="{8C6AFFE9-FBD0-4248-97F5-0AB14D8ABFDA}">
      <dgm:prSet/>
      <dgm:spPr/>
      <dgm:t>
        <a:bodyPr/>
        <a:lstStyle/>
        <a:p>
          <a:endParaRPr lang="en-IN"/>
        </a:p>
      </dgm:t>
    </dgm:pt>
    <dgm:pt modelId="{73B340D6-D259-40E1-B52D-4787470623F1}" type="sibTrans" cxnId="{8C6AFFE9-FBD0-4248-97F5-0AB14D8ABFDA}">
      <dgm:prSet/>
      <dgm:spPr/>
      <dgm:t>
        <a:bodyPr/>
        <a:lstStyle/>
        <a:p>
          <a:endParaRPr lang="en-IN"/>
        </a:p>
      </dgm:t>
    </dgm:pt>
    <dgm:pt modelId="{AB6860DA-7055-4193-8B13-CE587EBC7C40}">
      <dgm:prSet phldrT="[Text]"/>
      <dgm:spPr>
        <a:ln>
          <a:noFill/>
        </a:ln>
        <a:effectLst>
          <a:glow rad="139700">
            <a:schemeClr val="accent4">
              <a:satMod val="175000"/>
              <a:alpha val="40000"/>
            </a:schemeClr>
          </a:glow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IN" dirty="0"/>
            <a:t>Department Wise</a:t>
          </a:r>
        </a:p>
      </dgm:t>
    </dgm:pt>
    <dgm:pt modelId="{CF0B41BC-E8E4-4341-9997-7881E69D8125}" type="parTrans" cxnId="{87E98033-2372-446A-B0DC-5458722B5303}">
      <dgm:prSet/>
      <dgm:spPr/>
      <dgm:t>
        <a:bodyPr/>
        <a:lstStyle/>
        <a:p>
          <a:endParaRPr lang="en-IN"/>
        </a:p>
      </dgm:t>
    </dgm:pt>
    <dgm:pt modelId="{31125468-DD47-4D0B-BD97-1AAAD936F645}" type="sibTrans" cxnId="{87E98033-2372-446A-B0DC-5458722B5303}">
      <dgm:prSet/>
      <dgm:spPr/>
      <dgm:t>
        <a:bodyPr/>
        <a:lstStyle/>
        <a:p>
          <a:endParaRPr lang="en-IN"/>
        </a:p>
      </dgm:t>
    </dgm:pt>
    <dgm:pt modelId="{677F4691-F5B0-4F6D-A18E-6FDAAB7AAEE4}">
      <dgm:prSet phldrT="[Text]"/>
      <dgm:spPr>
        <a:ln>
          <a:noFill/>
        </a:ln>
        <a:effectLst>
          <a:glow rad="101600">
            <a:schemeClr val="accent4">
              <a:satMod val="175000"/>
              <a:alpha val="40000"/>
            </a:schemeClr>
          </a:glow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IN" dirty="0"/>
            <a:t> Work Type</a:t>
          </a:r>
        </a:p>
      </dgm:t>
    </dgm:pt>
    <dgm:pt modelId="{AED70D8C-B7E1-4965-82B1-7D62493029AF}" type="parTrans" cxnId="{04D01964-47C3-4B00-8448-757B56E16D25}">
      <dgm:prSet/>
      <dgm:spPr/>
      <dgm:t>
        <a:bodyPr/>
        <a:lstStyle/>
        <a:p>
          <a:endParaRPr lang="en-IN"/>
        </a:p>
      </dgm:t>
    </dgm:pt>
    <dgm:pt modelId="{67215CFA-50D4-4CA5-98ED-9D56A0B89124}" type="sibTrans" cxnId="{04D01964-47C3-4B00-8448-757B56E16D25}">
      <dgm:prSet/>
      <dgm:spPr/>
      <dgm:t>
        <a:bodyPr/>
        <a:lstStyle/>
        <a:p>
          <a:endParaRPr lang="en-IN"/>
        </a:p>
      </dgm:t>
    </dgm:pt>
    <dgm:pt modelId="{E47A0B3D-4BA2-470A-9177-CB929E6D89EE}" type="pres">
      <dgm:prSet presAssocID="{67176AC4-2016-4F5D-BB28-C084BFD7379C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FB9B904A-6136-40D7-9BD0-15B8738EDFAA}" type="pres">
      <dgm:prSet presAssocID="{F5018E53-9D6C-460F-982B-E8897FCFE94A}" presName="root" presStyleCnt="0">
        <dgm:presLayoutVars>
          <dgm:chMax/>
          <dgm:chPref val="4"/>
        </dgm:presLayoutVars>
      </dgm:prSet>
      <dgm:spPr/>
    </dgm:pt>
    <dgm:pt modelId="{9588E0C8-6FB1-4BCC-A35E-2199DC0FAA32}" type="pres">
      <dgm:prSet presAssocID="{F5018E53-9D6C-460F-982B-E8897FCFE94A}" presName="rootComposite" presStyleCnt="0">
        <dgm:presLayoutVars/>
      </dgm:prSet>
      <dgm:spPr/>
    </dgm:pt>
    <dgm:pt modelId="{9654FC78-81DD-4062-86BC-82AA2C6D79F9}" type="pres">
      <dgm:prSet presAssocID="{F5018E53-9D6C-460F-982B-E8897FCFE94A}" presName="rootText" presStyleLbl="node0" presStyleIdx="0" presStyleCnt="1" custScaleX="110583" custScaleY="108252">
        <dgm:presLayoutVars>
          <dgm:chMax/>
          <dgm:chPref val="4"/>
        </dgm:presLayoutVars>
      </dgm:prSet>
      <dgm:spPr/>
    </dgm:pt>
    <dgm:pt modelId="{26757EF3-6375-4A86-93B7-C47F68DF959D}" type="pres">
      <dgm:prSet presAssocID="{F5018E53-9D6C-460F-982B-E8897FCFE94A}" presName="childShape" presStyleCnt="0">
        <dgm:presLayoutVars>
          <dgm:chMax val="0"/>
          <dgm:chPref val="0"/>
        </dgm:presLayoutVars>
      </dgm:prSet>
      <dgm:spPr/>
    </dgm:pt>
    <dgm:pt modelId="{0FC4A683-9509-4B94-891A-7F60042DB406}" type="pres">
      <dgm:prSet presAssocID="{D1B82D33-9469-4D16-BDDE-6CE59C10F29A}" presName="childComposite" presStyleCnt="0">
        <dgm:presLayoutVars>
          <dgm:chMax val="0"/>
          <dgm:chPref val="0"/>
        </dgm:presLayoutVars>
      </dgm:prSet>
      <dgm:spPr/>
    </dgm:pt>
    <dgm:pt modelId="{5E83EE61-318C-49BE-96CC-07ECDE3F06A5}" type="pres">
      <dgm:prSet presAssocID="{D1B82D33-9469-4D16-BDDE-6CE59C10F29A}" presName="Image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nder with solid fill"/>
        </a:ext>
      </dgm:extLst>
    </dgm:pt>
    <dgm:pt modelId="{3105F089-823A-49E8-ADD1-7BA04066465F}" type="pres">
      <dgm:prSet presAssocID="{D1B82D33-9469-4D16-BDDE-6CE59C10F29A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C38961B0-2316-440B-BF08-A5E1F8D74EBF}" type="pres">
      <dgm:prSet presAssocID="{AB6860DA-7055-4193-8B13-CE587EBC7C40}" presName="childComposite" presStyleCnt="0">
        <dgm:presLayoutVars>
          <dgm:chMax val="0"/>
          <dgm:chPref val="0"/>
        </dgm:presLayoutVars>
      </dgm:prSet>
      <dgm:spPr/>
    </dgm:pt>
    <dgm:pt modelId="{6B83BDAA-9C81-47B8-930F-256FAB974FC1}" type="pres">
      <dgm:prSet presAssocID="{AB6860DA-7055-4193-8B13-CE587EBC7C40}" presName="Image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ers outline"/>
        </a:ext>
      </dgm:extLst>
    </dgm:pt>
    <dgm:pt modelId="{EB979D0E-2290-4BCA-9126-E3A0C6B675B1}" type="pres">
      <dgm:prSet presAssocID="{AB6860DA-7055-4193-8B13-CE587EBC7C40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552C5735-DC72-418D-AD69-491545741593}" type="pres">
      <dgm:prSet presAssocID="{677F4691-F5B0-4F6D-A18E-6FDAAB7AAEE4}" presName="childComposite" presStyleCnt="0">
        <dgm:presLayoutVars>
          <dgm:chMax val="0"/>
          <dgm:chPref val="0"/>
        </dgm:presLayoutVars>
      </dgm:prSet>
      <dgm:spPr/>
    </dgm:pt>
    <dgm:pt modelId="{BA5425C8-4953-4513-B2EC-20C278E52B86}" type="pres">
      <dgm:prSet presAssocID="{677F4691-F5B0-4F6D-A18E-6FDAAB7AAEE4}" presName="Image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eating with solid fill"/>
        </a:ext>
      </dgm:extLst>
    </dgm:pt>
    <dgm:pt modelId="{32DE1692-4670-4B56-823E-792DB64D6EA1}" type="pres">
      <dgm:prSet presAssocID="{677F4691-F5B0-4F6D-A18E-6FDAAB7AAEE4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19D9A2B-D44E-4D16-A317-8A0ECDF015FA}" type="presOf" srcId="{F5018E53-9D6C-460F-982B-E8897FCFE94A}" destId="{9654FC78-81DD-4062-86BC-82AA2C6D79F9}" srcOrd="0" destOrd="0" presId="urn:microsoft.com/office/officeart/2008/layout/PictureAccentList"/>
    <dgm:cxn modelId="{87E98033-2372-446A-B0DC-5458722B5303}" srcId="{F5018E53-9D6C-460F-982B-E8897FCFE94A}" destId="{AB6860DA-7055-4193-8B13-CE587EBC7C40}" srcOrd="1" destOrd="0" parTransId="{CF0B41BC-E8E4-4341-9997-7881E69D8125}" sibTransId="{31125468-DD47-4D0B-BD97-1AAAD936F645}"/>
    <dgm:cxn modelId="{04D01964-47C3-4B00-8448-757B56E16D25}" srcId="{F5018E53-9D6C-460F-982B-E8897FCFE94A}" destId="{677F4691-F5B0-4F6D-A18E-6FDAAB7AAEE4}" srcOrd="2" destOrd="0" parTransId="{AED70D8C-B7E1-4965-82B1-7D62493029AF}" sibTransId="{67215CFA-50D4-4CA5-98ED-9D56A0B89124}"/>
    <dgm:cxn modelId="{625E8E48-21A6-4A25-BCC1-AADE1C870E9C}" type="presOf" srcId="{67176AC4-2016-4F5D-BB28-C084BFD7379C}" destId="{E47A0B3D-4BA2-470A-9177-CB929E6D89EE}" srcOrd="0" destOrd="0" presId="urn:microsoft.com/office/officeart/2008/layout/PictureAccentList"/>
    <dgm:cxn modelId="{BB66474C-3BA9-4031-82D6-E733B7B6F598}" srcId="{67176AC4-2016-4F5D-BB28-C084BFD7379C}" destId="{F5018E53-9D6C-460F-982B-E8897FCFE94A}" srcOrd="0" destOrd="0" parTransId="{3C39CAC0-F397-4DFC-AA31-173976C72A2E}" sibTransId="{40F0C1B4-6623-4F9A-86B9-775077D10A62}"/>
    <dgm:cxn modelId="{8AAD5278-9446-4A8E-B1D8-16D46ED468E7}" type="presOf" srcId="{677F4691-F5B0-4F6D-A18E-6FDAAB7AAEE4}" destId="{32DE1692-4670-4B56-823E-792DB64D6EA1}" srcOrd="0" destOrd="0" presId="urn:microsoft.com/office/officeart/2008/layout/PictureAccentList"/>
    <dgm:cxn modelId="{C7A4ACAC-AF63-4C9A-B550-7C59AE460F31}" type="presOf" srcId="{D1B82D33-9469-4D16-BDDE-6CE59C10F29A}" destId="{3105F089-823A-49E8-ADD1-7BA04066465F}" srcOrd="0" destOrd="0" presId="urn:microsoft.com/office/officeart/2008/layout/PictureAccentList"/>
    <dgm:cxn modelId="{6358B7DC-14FA-4067-B436-811C8681C1A8}" type="presOf" srcId="{AB6860DA-7055-4193-8B13-CE587EBC7C40}" destId="{EB979D0E-2290-4BCA-9126-E3A0C6B675B1}" srcOrd="0" destOrd="0" presId="urn:microsoft.com/office/officeart/2008/layout/PictureAccentList"/>
    <dgm:cxn modelId="{8C6AFFE9-FBD0-4248-97F5-0AB14D8ABFDA}" srcId="{F5018E53-9D6C-460F-982B-E8897FCFE94A}" destId="{D1B82D33-9469-4D16-BDDE-6CE59C10F29A}" srcOrd="0" destOrd="0" parTransId="{2AFBEA5D-1F3C-4C56-B387-31021A969C73}" sibTransId="{73B340D6-D259-40E1-B52D-4787470623F1}"/>
    <dgm:cxn modelId="{4F4D23AD-77B3-4ABC-AAC4-0DB12B4DAE08}" type="presParOf" srcId="{E47A0B3D-4BA2-470A-9177-CB929E6D89EE}" destId="{FB9B904A-6136-40D7-9BD0-15B8738EDFAA}" srcOrd="0" destOrd="0" presId="urn:microsoft.com/office/officeart/2008/layout/PictureAccentList"/>
    <dgm:cxn modelId="{49E39B7A-D0F5-4515-98E7-0FC5236DB2FF}" type="presParOf" srcId="{FB9B904A-6136-40D7-9BD0-15B8738EDFAA}" destId="{9588E0C8-6FB1-4BCC-A35E-2199DC0FAA32}" srcOrd="0" destOrd="0" presId="urn:microsoft.com/office/officeart/2008/layout/PictureAccentList"/>
    <dgm:cxn modelId="{B3D7EC87-6CA6-4D82-941C-20EBE115F6B2}" type="presParOf" srcId="{9588E0C8-6FB1-4BCC-A35E-2199DC0FAA32}" destId="{9654FC78-81DD-4062-86BC-82AA2C6D79F9}" srcOrd="0" destOrd="0" presId="urn:microsoft.com/office/officeart/2008/layout/PictureAccentList"/>
    <dgm:cxn modelId="{CBBD968E-ED39-4AFD-8947-BCBAD4811C75}" type="presParOf" srcId="{FB9B904A-6136-40D7-9BD0-15B8738EDFAA}" destId="{26757EF3-6375-4A86-93B7-C47F68DF959D}" srcOrd="1" destOrd="0" presId="urn:microsoft.com/office/officeart/2008/layout/PictureAccentList"/>
    <dgm:cxn modelId="{7C34FD4D-A9FF-49E5-A5B2-00F85786F0E6}" type="presParOf" srcId="{26757EF3-6375-4A86-93B7-C47F68DF959D}" destId="{0FC4A683-9509-4B94-891A-7F60042DB406}" srcOrd="0" destOrd="0" presId="urn:microsoft.com/office/officeart/2008/layout/PictureAccentList"/>
    <dgm:cxn modelId="{043E0144-926E-4A1B-B299-F0BC2089DEE8}" type="presParOf" srcId="{0FC4A683-9509-4B94-891A-7F60042DB406}" destId="{5E83EE61-318C-49BE-96CC-07ECDE3F06A5}" srcOrd="0" destOrd="0" presId="urn:microsoft.com/office/officeart/2008/layout/PictureAccentList"/>
    <dgm:cxn modelId="{8915B486-2E1A-48F8-8B59-EA9E0D79F2BA}" type="presParOf" srcId="{0FC4A683-9509-4B94-891A-7F60042DB406}" destId="{3105F089-823A-49E8-ADD1-7BA04066465F}" srcOrd="1" destOrd="0" presId="urn:microsoft.com/office/officeart/2008/layout/PictureAccentList"/>
    <dgm:cxn modelId="{3ADFA817-37AB-4412-84D1-4BFA8F195633}" type="presParOf" srcId="{26757EF3-6375-4A86-93B7-C47F68DF959D}" destId="{C38961B0-2316-440B-BF08-A5E1F8D74EBF}" srcOrd="1" destOrd="0" presId="urn:microsoft.com/office/officeart/2008/layout/PictureAccentList"/>
    <dgm:cxn modelId="{23FB5B95-F5D8-4D9E-93CA-18A39C948292}" type="presParOf" srcId="{C38961B0-2316-440B-BF08-A5E1F8D74EBF}" destId="{6B83BDAA-9C81-47B8-930F-256FAB974FC1}" srcOrd="0" destOrd="0" presId="urn:microsoft.com/office/officeart/2008/layout/PictureAccentList"/>
    <dgm:cxn modelId="{8453F63C-58A9-4DD4-92B5-CA1ED8097897}" type="presParOf" srcId="{C38961B0-2316-440B-BF08-A5E1F8D74EBF}" destId="{EB979D0E-2290-4BCA-9126-E3A0C6B675B1}" srcOrd="1" destOrd="0" presId="urn:microsoft.com/office/officeart/2008/layout/PictureAccentList"/>
    <dgm:cxn modelId="{67641CC0-8FFD-4DEC-B5E0-AB02BAA01E1D}" type="presParOf" srcId="{26757EF3-6375-4A86-93B7-C47F68DF959D}" destId="{552C5735-DC72-418D-AD69-491545741593}" srcOrd="2" destOrd="0" presId="urn:microsoft.com/office/officeart/2008/layout/PictureAccentList"/>
    <dgm:cxn modelId="{E0169E93-DF6A-4E4E-870D-8E1B3785AACA}" type="presParOf" srcId="{552C5735-DC72-418D-AD69-491545741593}" destId="{BA5425C8-4953-4513-B2EC-20C278E52B86}" srcOrd="0" destOrd="0" presId="urn:microsoft.com/office/officeart/2008/layout/PictureAccentList"/>
    <dgm:cxn modelId="{56FFF386-C7C1-4A3D-8FFB-B39C3047678A}" type="presParOf" srcId="{552C5735-DC72-418D-AD69-491545741593}" destId="{32DE1692-4670-4B56-823E-792DB64D6EA1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B70134-50C8-4CC1-AA14-E0332698C57D}" type="doc">
      <dgm:prSet loTypeId="urn:microsoft.com/office/officeart/2005/8/layout/list1" loCatId="list" qsTypeId="urn:microsoft.com/office/officeart/2005/8/quickstyle/3d4" qsCatId="3D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95D3649C-5599-46A6-9375-514E28FF837A}">
      <dgm:prSet/>
      <dgm:spPr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IN" b="1" baseline="0" dirty="0">
              <a:latin typeface="Amasis MT Pro Medium" panose="020F0502020204030204" pitchFamily="18" charset="0"/>
            </a:rPr>
            <a:t>PROJECT TITLE</a:t>
          </a:r>
          <a:endParaRPr lang="en-IN" dirty="0">
            <a:latin typeface="Amasis MT Pro Medium" panose="020F0502020204030204" pitchFamily="18" charset="0"/>
          </a:endParaRPr>
        </a:p>
      </dgm:t>
    </dgm:pt>
    <dgm:pt modelId="{2A562F9A-3C4F-4A77-B9DE-D59F0DEAA3A3}" type="parTrans" cxnId="{92D754B1-CF89-41B9-8D5F-99EAF6DB7AF0}">
      <dgm:prSet/>
      <dgm:spPr/>
      <dgm:t>
        <a:bodyPr/>
        <a:lstStyle/>
        <a:p>
          <a:endParaRPr lang="en-IN"/>
        </a:p>
      </dgm:t>
    </dgm:pt>
    <dgm:pt modelId="{0CB12C46-2AFD-4030-8C52-7345F50CBF52}" type="sibTrans" cxnId="{92D754B1-CF89-41B9-8D5F-99EAF6DB7AF0}">
      <dgm:prSet/>
      <dgm:spPr/>
      <dgm:t>
        <a:bodyPr/>
        <a:lstStyle/>
        <a:p>
          <a:endParaRPr lang="en-IN"/>
        </a:p>
      </dgm:t>
    </dgm:pt>
    <dgm:pt modelId="{A7CABB60-69DD-44B9-A333-A1F09BA87C9B}" type="pres">
      <dgm:prSet presAssocID="{24B70134-50C8-4CC1-AA14-E0332698C57D}" presName="linear" presStyleCnt="0">
        <dgm:presLayoutVars>
          <dgm:dir/>
          <dgm:animLvl val="lvl"/>
          <dgm:resizeHandles val="exact"/>
        </dgm:presLayoutVars>
      </dgm:prSet>
      <dgm:spPr/>
    </dgm:pt>
    <dgm:pt modelId="{4EB37C42-C624-4FAE-B1D5-45AE4B92A8E2}" type="pres">
      <dgm:prSet presAssocID="{95D3649C-5599-46A6-9375-514E28FF837A}" presName="parentLin" presStyleCnt="0"/>
      <dgm:spPr/>
    </dgm:pt>
    <dgm:pt modelId="{3FF52CD0-DC88-40A1-8A5B-231903EBEF18}" type="pres">
      <dgm:prSet presAssocID="{95D3649C-5599-46A6-9375-514E28FF837A}" presName="parentLeftMargin" presStyleLbl="node1" presStyleIdx="0" presStyleCnt="1"/>
      <dgm:spPr/>
    </dgm:pt>
    <dgm:pt modelId="{1EDD5E9C-F6E4-41F4-A1A6-ECD1CFBCE21E}" type="pres">
      <dgm:prSet presAssocID="{95D3649C-5599-46A6-9375-514E28FF837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65D45F8-B05B-4E1F-B8C8-58C156E9C18F}" type="pres">
      <dgm:prSet presAssocID="{95D3649C-5599-46A6-9375-514E28FF837A}" presName="negativeSpace" presStyleCnt="0"/>
      <dgm:spPr/>
    </dgm:pt>
    <dgm:pt modelId="{E9D0185D-F7F9-4728-B4EF-5E7E14E7D8C9}" type="pres">
      <dgm:prSet presAssocID="{95D3649C-5599-46A6-9375-514E28FF837A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68A4908-3E29-489F-BB30-9DABEA196C9D}" type="presOf" srcId="{95D3649C-5599-46A6-9375-514E28FF837A}" destId="{1EDD5E9C-F6E4-41F4-A1A6-ECD1CFBCE21E}" srcOrd="1" destOrd="0" presId="urn:microsoft.com/office/officeart/2005/8/layout/list1"/>
    <dgm:cxn modelId="{28B4D07F-4489-4FBB-A9BF-8FBFC286B48B}" type="presOf" srcId="{95D3649C-5599-46A6-9375-514E28FF837A}" destId="{3FF52CD0-DC88-40A1-8A5B-231903EBEF18}" srcOrd="0" destOrd="0" presId="urn:microsoft.com/office/officeart/2005/8/layout/list1"/>
    <dgm:cxn modelId="{92D754B1-CF89-41B9-8D5F-99EAF6DB7AF0}" srcId="{24B70134-50C8-4CC1-AA14-E0332698C57D}" destId="{95D3649C-5599-46A6-9375-514E28FF837A}" srcOrd="0" destOrd="0" parTransId="{2A562F9A-3C4F-4A77-B9DE-D59F0DEAA3A3}" sibTransId="{0CB12C46-2AFD-4030-8C52-7345F50CBF52}"/>
    <dgm:cxn modelId="{AD1BEDC2-E667-437F-AAAD-FCF4B88B4F4E}" type="presOf" srcId="{24B70134-50C8-4CC1-AA14-E0332698C57D}" destId="{A7CABB60-69DD-44B9-A333-A1F09BA87C9B}" srcOrd="0" destOrd="0" presId="urn:microsoft.com/office/officeart/2005/8/layout/list1"/>
    <dgm:cxn modelId="{CDAAE532-3241-41E7-B981-F8618FF66FD9}" type="presParOf" srcId="{A7CABB60-69DD-44B9-A333-A1F09BA87C9B}" destId="{4EB37C42-C624-4FAE-B1D5-45AE4B92A8E2}" srcOrd="0" destOrd="0" presId="urn:microsoft.com/office/officeart/2005/8/layout/list1"/>
    <dgm:cxn modelId="{0A04F9F0-13C9-4D8E-8C71-329CDA4F0FA1}" type="presParOf" srcId="{4EB37C42-C624-4FAE-B1D5-45AE4B92A8E2}" destId="{3FF52CD0-DC88-40A1-8A5B-231903EBEF18}" srcOrd="0" destOrd="0" presId="urn:microsoft.com/office/officeart/2005/8/layout/list1"/>
    <dgm:cxn modelId="{C8FF5399-DB7B-482F-99F8-2FEF9D029D71}" type="presParOf" srcId="{4EB37C42-C624-4FAE-B1D5-45AE4B92A8E2}" destId="{1EDD5E9C-F6E4-41F4-A1A6-ECD1CFBCE21E}" srcOrd="1" destOrd="0" presId="urn:microsoft.com/office/officeart/2005/8/layout/list1"/>
    <dgm:cxn modelId="{29AC717A-95BF-4540-B10C-E15FD37AFB2D}" type="presParOf" srcId="{A7CABB60-69DD-44B9-A333-A1F09BA87C9B}" destId="{365D45F8-B05B-4E1F-B8C8-58C156E9C18F}" srcOrd="1" destOrd="0" presId="urn:microsoft.com/office/officeart/2005/8/layout/list1"/>
    <dgm:cxn modelId="{02E75824-A1A3-4A62-B0C9-A08E64E9A815}" type="presParOf" srcId="{A7CABB60-69DD-44B9-A333-A1F09BA87C9B}" destId="{E9D0185D-F7F9-4728-B4EF-5E7E14E7D8C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677387-0898-4B30-A347-C99210D0E976}" type="doc">
      <dgm:prSet loTypeId="urn:microsoft.com/office/officeart/2005/8/layout/list1" loCatId="list" qsTypeId="urn:microsoft.com/office/officeart/2005/8/quickstyle/3d4" qsCatId="3D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DABD3675-034C-4E65-8518-0C480BAD42E9}">
      <dgm:prSet phldrT="[Text]" custT="1"/>
      <dgm:spPr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IN" sz="3600" spc="25" dirty="0">
              <a:latin typeface="Amasis MT Pro Medium" panose="02040604050005020304" pitchFamily="18" charset="0"/>
            </a:rPr>
            <a:t>A</a:t>
          </a:r>
          <a:r>
            <a:rPr lang="en-IN" sz="3600" spc="-5" dirty="0">
              <a:latin typeface="Amasis MT Pro Medium" panose="02040604050005020304" pitchFamily="18" charset="0"/>
            </a:rPr>
            <a:t>G</a:t>
          </a:r>
          <a:r>
            <a:rPr lang="en-IN" sz="3600" spc="-35" dirty="0">
              <a:latin typeface="Amasis MT Pro Medium" panose="02040604050005020304" pitchFamily="18" charset="0"/>
            </a:rPr>
            <a:t>E</a:t>
          </a:r>
          <a:r>
            <a:rPr lang="en-IN" sz="3600" spc="15" dirty="0">
              <a:latin typeface="Amasis MT Pro Medium" panose="02040604050005020304" pitchFamily="18" charset="0"/>
            </a:rPr>
            <a:t>N</a:t>
          </a:r>
          <a:r>
            <a:rPr lang="en-IN" sz="3600" dirty="0">
              <a:latin typeface="Amasis MT Pro Medium" panose="02040604050005020304" pitchFamily="18" charset="0"/>
            </a:rPr>
            <a:t>DA</a:t>
          </a:r>
        </a:p>
      </dgm:t>
    </dgm:pt>
    <dgm:pt modelId="{1439040B-0613-4752-A298-6326D8D360EC}" type="parTrans" cxnId="{89906AFD-5702-4F26-B46C-447B9C091E2A}">
      <dgm:prSet/>
      <dgm:spPr/>
      <dgm:t>
        <a:bodyPr/>
        <a:lstStyle/>
        <a:p>
          <a:endParaRPr lang="en-IN"/>
        </a:p>
      </dgm:t>
    </dgm:pt>
    <dgm:pt modelId="{678EA1FD-7A8F-4A06-B45F-CF61AAA3E991}" type="sibTrans" cxnId="{89906AFD-5702-4F26-B46C-447B9C091E2A}">
      <dgm:prSet/>
      <dgm:spPr/>
      <dgm:t>
        <a:bodyPr/>
        <a:lstStyle/>
        <a:p>
          <a:endParaRPr lang="en-IN"/>
        </a:p>
      </dgm:t>
    </dgm:pt>
    <dgm:pt modelId="{7418A221-B233-4944-B313-882776A59B52}" type="pres">
      <dgm:prSet presAssocID="{E3677387-0898-4B30-A347-C99210D0E976}" presName="linear" presStyleCnt="0">
        <dgm:presLayoutVars>
          <dgm:dir/>
          <dgm:animLvl val="lvl"/>
          <dgm:resizeHandles val="exact"/>
        </dgm:presLayoutVars>
      </dgm:prSet>
      <dgm:spPr/>
    </dgm:pt>
    <dgm:pt modelId="{04D8586E-6B89-4C2C-8883-C3FE51D1322B}" type="pres">
      <dgm:prSet presAssocID="{DABD3675-034C-4E65-8518-0C480BAD42E9}" presName="parentLin" presStyleCnt="0"/>
      <dgm:spPr/>
    </dgm:pt>
    <dgm:pt modelId="{E9340242-4E54-4FC9-A4EF-6BFDD5A7B887}" type="pres">
      <dgm:prSet presAssocID="{DABD3675-034C-4E65-8518-0C480BAD42E9}" presName="parentLeftMargin" presStyleLbl="node1" presStyleIdx="0" presStyleCnt="1"/>
      <dgm:spPr/>
    </dgm:pt>
    <dgm:pt modelId="{C0C50060-EABC-4BB6-B34F-007D6F5F3FEF}" type="pres">
      <dgm:prSet presAssocID="{DABD3675-034C-4E65-8518-0C480BAD42E9}" presName="parentText" presStyleLbl="node1" presStyleIdx="0" presStyleCnt="1" custScaleX="124745" custScaleY="91757" custLinFactNeighborX="-59757" custLinFactNeighborY="-4168">
        <dgm:presLayoutVars>
          <dgm:chMax val="0"/>
          <dgm:bulletEnabled val="1"/>
        </dgm:presLayoutVars>
      </dgm:prSet>
      <dgm:spPr/>
    </dgm:pt>
    <dgm:pt modelId="{A36D1C44-9B69-4923-89A0-3B06C9729606}" type="pres">
      <dgm:prSet presAssocID="{DABD3675-034C-4E65-8518-0C480BAD42E9}" presName="negativeSpace" presStyleCnt="0"/>
      <dgm:spPr/>
    </dgm:pt>
    <dgm:pt modelId="{5FFEE31D-7960-4B0A-813D-A0B96D231A9A}" type="pres">
      <dgm:prSet presAssocID="{DABD3675-034C-4E65-8518-0C480BAD42E9}" presName="childText" presStyleLbl="conFgAcc1" presStyleIdx="0" presStyleCnt="1" custLinFactY="69595" custLinFactNeighborX="-4125" custLinFactNeighborY="100000">
        <dgm:presLayoutVars>
          <dgm:bulletEnabled val="1"/>
        </dgm:presLayoutVars>
      </dgm:prSet>
      <dgm:spPr/>
    </dgm:pt>
  </dgm:ptLst>
  <dgm:cxnLst>
    <dgm:cxn modelId="{D39C3502-CFB5-4A26-A8DA-E93F3AEFFF4F}" type="presOf" srcId="{DABD3675-034C-4E65-8518-0C480BAD42E9}" destId="{E9340242-4E54-4FC9-A4EF-6BFDD5A7B887}" srcOrd="0" destOrd="0" presId="urn:microsoft.com/office/officeart/2005/8/layout/list1"/>
    <dgm:cxn modelId="{8E7D9C80-F0AE-43D3-8FB0-59FC683BBF40}" type="presOf" srcId="{DABD3675-034C-4E65-8518-0C480BAD42E9}" destId="{C0C50060-EABC-4BB6-B34F-007D6F5F3FEF}" srcOrd="1" destOrd="0" presId="urn:microsoft.com/office/officeart/2005/8/layout/list1"/>
    <dgm:cxn modelId="{FF5C1DCA-A3BC-4129-A96C-DB87F6649AE8}" type="presOf" srcId="{E3677387-0898-4B30-A347-C99210D0E976}" destId="{7418A221-B233-4944-B313-882776A59B52}" srcOrd="0" destOrd="0" presId="urn:microsoft.com/office/officeart/2005/8/layout/list1"/>
    <dgm:cxn modelId="{89906AFD-5702-4F26-B46C-447B9C091E2A}" srcId="{E3677387-0898-4B30-A347-C99210D0E976}" destId="{DABD3675-034C-4E65-8518-0C480BAD42E9}" srcOrd="0" destOrd="0" parTransId="{1439040B-0613-4752-A298-6326D8D360EC}" sibTransId="{678EA1FD-7A8F-4A06-B45F-CF61AAA3E991}"/>
    <dgm:cxn modelId="{2AF49439-4AE1-44F5-9B39-A3DE9CF8A4AA}" type="presParOf" srcId="{7418A221-B233-4944-B313-882776A59B52}" destId="{04D8586E-6B89-4C2C-8883-C3FE51D1322B}" srcOrd="0" destOrd="0" presId="urn:microsoft.com/office/officeart/2005/8/layout/list1"/>
    <dgm:cxn modelId="{E8633CCB-8CE8-4129-A0EF-7A44858C93F1}" type="presParOf" srcId="{04D8586E-6B89-4C2C-8883-C3FE51D1322B}" destId="{E9340242-4E54-4FC9-A4EF-6BFDD5A7B887}" srcOrd="0" destOrd="0" presId="urn:microsoft.com/office/officeart/2005/8/layout/list1"/>
    <dgm:cxn modelId="{F8C529BB-5A31-47AC-8778-72DD6F1B7852}" type="presParOf" srcId="{04D8586E-6B89-4C2C-8883-C3FE51D1322B}" destId="{C0C50060-EABC-4BB6-B34F-007D6F5F3FEF}" srcOrd="1" destOrd="0" presId="urn:microsoft.com/office/officeart/2005/8/layout/list1"/>
    <dgm:cxn modelId="{E373C935-257A-4BA8-92D2-976455B6BF83}" type="presParOf" srcId="{7418A221-B233-4944-B313-882776A59B52}" destId="{A36D1C44-9B69-4923-89A0-3B06C9729606}" srcOrd="1" destOrd="0" presId="urn:microsoft.com/office/officeart/2005/8/layout/list1"/>
    <dgm:cxn modelId="{B640CA63-072E-47BA-BCA8-9CAFA7F2CC7F}" type="presParOf" srcId="{7418A221-B233-4944-B313-882776A59B52}" destId="{5FFEE31D-7960-4B0A-813D-A0B96D231A9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32517D-AA81-4574-9981-44D6338D9762}" type="doc">
      <dgm:prSet loTypeId="urn:microsoft.com/office/officeart/2005/8/layout/chevron2" loCatId="process" qsTypeId="urn:microsoft.com/office/officeart/2005/8/quickstyle/3d5" qsCatId="3D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28313EE7-7F23-4079-8E51-A3FED9C919B4}">
      <dgm:prSet custT="1"/>
      <dgm:spPr/>
      <dgm:t>
        <a:bodyPr/>
        <a:lstStyle/>
        <a:p>
          <a:r>
            <a:rPr lang="en-IN" sz="2400" b="1" dirty="0"/>
            <a:t>Types of Employee Data</a:t>
          </a:r>
        </a:p>
      </dgm:t>
    </dgm:pt>
    <dgm:pt modelId="{24CF7084-DD2C-4949-99C4-2E32BF462419}" type="parTrans" cxnId="{88F502EE-85D3-4219-AEE6-DC5E1BF494E4}">
      <dgm:prSet/>
      <dgm:spPr/>
      <dgm:t>
        <a:bodyPr/>
        <a:lstStyle/>
        <a:p>
          <a:endParaRPr lang="en-IN"/>
        </a:p>
      </dgm:t>
    </dgm:pt>
    <dgm:pt modelId="{F279C9CE-D521-4A72-A681-2E9666EA788E}" type="sibTrans" cxnId="{88F502EE-85D3-4219-AEE6-DC5E1BF494E4}">
      <dgm:prSet/>
      <dgm:spPr/>
      <dgm:t>
        <a:bodyPr/>
        <a:lstStyle/>
        <a:p>
          <a:endParaRPr lang="en-IN"/>
        </a:p>
      </dgm:t>
    </dgm:pt>
    <dgm:pt modelId="{2122255E-C192-448B-B0D3-8ED36F40576C}">
      <dgm:prSet custT="1"/>
      <dgm:spPr/>
      <dgm:t>
        <a:bodyPr/>
        <a:lstStyle/>
        <a:p>
          <a:r>
            <a:rPr lang="en-IN" sz="2400" b="1" dirty="0"/>
            <a:t>Relevance to Business Operations</a:t>
          </a:r>
        </a:p>
      </dgm:t>
    </dgm:pt>
    <dgm:pt modelId="{05B04BEA-1FBE-4168-BB18-BDB9F0AA78DC}" type="parTrans" cxnId="{4AE0408E-F9D4-4D63-997C-C0ED69981723}">
      <dgm:prSet/>
      <dgm:spPr/>
      <dgm:t>
        <a:bodyPr/>
        <a:lstStyle/>
        <a:p>
          <a:endParaRPr lang="en-IN"/>
        </a:p>
      </dgm:t>
    </dgm:pt>
    <dgm:pt modelId="{1B66125D-655F-479E-AF0A-1655090C9CCF}" type="sibTrans" cxnId="{4AE0408E-F9D4-4D63-997C-C0ED69981723}">
      <dgm:prSet/>
      <dgm:spPr/>
      <dgm:t>
        <a:bodyPr/>
        <a:lstStyle/>
        <a:p>
          <a:endParaRPr lang="en-IN"/>
        </a:p>
      </dgm:t>
    </dgm:pt>
    <dgm:pt modelId="{F5BDFF99-9408-4219-B5F0-6D40F9F7D4E0}">
      <dgm:prSet custT="1"/>
      <dgm:spPr/>
      <dgm:t>
        <a:bodyPr/>
        <a:lstStyle/>
        <a:p>
          <a:r>
            <a:rPr lang="en-IN" sz="2000" dirty="0"/>
            <a:t>Employee data encompasses Various Dimensions, including demographic information, performance metrics, engagement levels, and professional development records, crucial for comprehensive analysis </a:t>
          </a:r>
        </a:p>
      </dgm:t>
    </dgm:pt>
    <dgm:pt modelId="{A66B5924-8A40-4CF0-B1CC-89EE2002BEFD}" type="parTrans" cxnId="{E9B94B56-55CD-4F8E-87E9-8E7AFB521053}">
      <dgm:prSet/>
      <dgm:spPr/>
      <dgm:t>
        <a:bodyPr/>
        <a:lstStyle/>
        <a:p>
          <a:endParaRPr lang="en-IN"/>
        </a:p>
      </dgm:t>
    </dgm:pt>
    <dgm:pt modelId="{27EDBD10-4185-4DAC-8DE7-E8FAEB7ACC95}" type="sibTrans" cxnId="{E9B94B56-55CD-4F8E-87E9-8E7AFB521053}">
      <dgm:prSet/>
      <dgm:spPr/>
      <dgm:t>
        <a:bodyPr/>
        <a:lstStyle/>
        <a:p>
          <a:endParaRPr lang="en-IN"/>
        </a:p>
      </dgm:t>
    </dgm:pt>
    <dgm:pt modelId="{C4B6160E-3C9C-47FB-A667-053DE1DE5991}">
      <dgm:prSet custT="1"/>
      <dgm:spPr/>
      <dgm:t>
        <a:bodyPr/>
        <a:lstStyle/>
        <a:p>
          <a:r>
            <a:rPr lang="en-IN" sz="2000"/>
            <a:t>Analyzing employee data allows organizations to align workforce capabilities with strategic goals, enhancing productivity and fostering a supportive work culture</a:t>
          </a:r>
          <a:endParaRPr lang="en-IN" sz="2000" dirty="0"/>
        </a:p>
      </dgm:t>
    </dgm:pt>
    <dgm:pt modelId="{A8B97DCB-84A6-4F14-8A63-603C9638E50D}" type="parTrans" cxnId="{E05818A6-69F2-4458-A7E9-75B918E935BA}">
      <dgm:prSet/>
      <dgm:spPr/>
      <dgm:t>
        <a:bodyPr/>
        <a:lstStyle/>
        <a:p>
          <a:endParaRPr lang="en-IN"/>
        </a:p>
      </dgm:t>
    </dgm:pt>
    <dgm:pt modelId="{4306246F-7859-4A44-99B7-7BDEF0739140}" type="sibTrans" cxnId="{E05818A6-69F2-4458-A7E9-75B918E935BA}">
      <dgm:prSet/>
      <dgm:spPr/>
      <dgm:t>
        <a:bodyPr/>
        <a:lstStyle/>
        <a:p>
          <a:endParaRPr lang="en-IN"/>
        </a:p>
      </dgm:t>
    </dgm:pt>
    <dgm:pt modelId="{633DE7C4-CD6F-48C3-A77A-95909B91B4FF}" type="pres">
      <dgm:prSet presAssocID="{CB32517D-AA81-4574-9981-44D6338D9762}" presName="linearFlow" presStyleCnt="0">
        <dgm:presLayoutVars>
          <dgm:dir/>
          <dgm:animLvl val="lvl"/>
          <dgm:resizeHandles val="exact"/>
        </dgm:presLayoutVars>
      </dgm:prSet>
      <dgm:spPr/>
    </dgm:pt>
    <dgm:pt modelId="{66F226BC-7FDD-4084-B4A0-3593AD18377C}" type="pres">
      <dgm:prSet presAssocID="{28313EE7-7F23-4079-8E51-A3FED9C919B4}" presName="composite" presStyleCnt="0"/>
      <dgm:spPr/>
    </dgm:pt>
    <dgm:pt modelId="{BA28E820-1D3D-488A-A017-3526D1D9FF22}" type="pres">
      <dgm:prSet presAssocID="{28313EE7-7F23-4079-8E51-A3FED9C919B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0565ADA9-2E69-4F77-90F0-C272CA316278}" type="pres">
      <dgm:prSet presAssocID="{28313EE7-7F23-4079-8E51-A3FED9C919B4}" presName="descendantText" presStyleLbl="alignAcc1" presStyleIdx="0" presStyleCnt="2">
        <dgm:presLayoutVars>
          <dgm:bulletEnabled val="1"/>
        </dgm:presLayoutVars>
      </dgm:prSet>
      <dgm:spPr/>
    </dgm:pt>
    <dgm:pt modelId="{3A50BAE4-4F07-414D-92AD-50D3185F81E5}" type="pres">
      <dgm:prSet presAssocID="{F279C9CE-D521-4A72-A681-2E9666EA788E}" presName="sp" presStyleCnt="0"/>
      <dgm:spPr/>
    </dgm:pt>
    <dgm:pt modelId="{07562212-5B3E-4607-AEBD-B6C46CBA22B1}" type="pres">
      <dgm:prSet presAssocID="{2122255E-C192-448B-B0D3-8ED36F40576C}" presName="composite" presStyleCnt="0"/>
      <dgm:spPr/>
    </dgm:pt>
    <dgm:pt modelId="{7F231906-BE93-4ABB-8E66-472B523D6ADE}" type="pres">
      <dgm:prSet presAssocID="{2122255E-C192-448B-B0D3-8ED36F40576C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BE0E0C8F-6163-401F-8955-2ACBE553D854}" type="pres">
      <dgm:prSet presAssocID="{2122255E-C192-448B-B0D3-8ED36F40576C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06FB1601-EDDB-4D45-AA4C-170453709EF3}" type="presOf" srcId="{F5BDFF99-9408-4219-B5F0-6D40F9F7D4E0}" destId="{0565ADA9-2E69-4F77-90F0-C272CA316278}" srcOrd="0" destOrd="0" presId="urn:microsoft.com/office/officeart/2005/8/layout/chevron2"/>
    <dgm:cxn modelId="{2A30EF30-014E-4242-9544-D737A4D8C7EE}" type="presOf" srcId="{28313EE7-7F23-4079-8E51-A3FED9C919B4}" destId="{BA28E820-1D3D-488A-A017-3526D1D9FF22}" srcOrd="0" destOrd="0" presId="urn:microsoft.com/office/officeart/2005/8/layout/chevron2"/>
    <dgm:cxn modelId="{C6DFDC60-0A49-4528-9361-AC21C1D5D8B2}" type="presOf" srcId="{2122255E-C192-448B-B0D3-8ED36F40576C}" destId="{7F231906-BE93-4ABB-8E66-472B523D6ADE}" srcOrd="0" destOrd="0" presId="urn:microsoft.com/office/officeart/2005/8/layout/chevron2"/>
    <dgm:cxn modelId="{6C597655-FFC3-4601-A2B1-D5B0275012FE}" type="presOf" srcId="{C4B6160E-3C9C-47FB-A667-053DE1DE5991}" destId="{BE0E0C8F-6163-401F-8955-2ACBE553D854}" srcOrd="0" destOrd="0" presId="urn:microsoft.com/office/officeart/2005/8/layout/chevron2"/>
    <dgm:cxn modelId="{E9B94B56-55CD-4F8E-87E9-8E7AFB521053}" srcId="{28313EE7-7F23-4079-8E51-A3FED9C919B4}" destId="{F5BDFF99-9408-4219-B5F0-6D40F9F7D4E0}" srcOrd="0" destOrd="0" parTransId="{A66B5924-8A40-4CF0-B1CC-89EE2002BEFD}" sibTransId="{27EDBD10-4185-4DAC-8DE7-E8FAEB7ACC95}"/>
    <dgm:cxn modelId="{4AE0408E-F9D4-4D63-997C-C0ED69981723}" srcId="{CB32517D-AA81-4574-9981-44D6338D9762}" destId="{2122255E-C192-448B-B0D3-8ED36F40576C}" srcOrd="1" destOrd="0" parTransId="{05B04BEA-1FBE-4168-BB18-BDB9F0AA78DC}" sibTransId="{1B66125D-655F-479E-AF0A-1655090C9CCF}"/>
    <dgm:cxn modelId="{E05818A6-69F2-4458-A7E9-75B918E935BA}" srcId="{2122255E-C192-448B-B0D3-8ED36F40576C}" destId="{C4B6160E-3C9C-47FB-A667-053DE1DE5991}" srcOrd="0" destOrd="0" parTransId="{A8B97DCB-84A6-4F14-8A63-603C9638E50D}" sibTransId="{4306246F-7859-4A44-99B7-7BDEF0739140}"/>
    <dgm:cxn modelId="{A0A489D6-0409-4DCE-B285-2FCA970752E9}" type="presOf" srcId="{CB32517D-AA81-4574-9981-44D6338D9762}" destId="{633DE7C4-CD6F-48C3-A77A-95909B91B4FF}" srcOrd="0" destOrd="0" presId="urn:microsoft.com/office/officeart/2005/8/layout/chevron2"/>
    <dgm:cxn modelId="{88F502EE-85D3-4219-AEE6-DC5E1BF494E4}" srcId="{CB32517D-AA81-4574-9981-44D6338D9762}" destId="{28313EE7-7F23-4079-8E51-A3FED9C919B4}" srcOrd="0" destOrd="0" parTransId="{24CF7084-DD2C-4949-99C4-2E32BF462419}" sibTransId="{F279C9CE-D521-4A72-A681-2E9666EA788E}"/>
    <dgm:cxn modelId="{1D22CC40-FC22-4DCE-9438-2C10AD338A14}" type="presParOf" srcId="{633DE7C4-CD6F-48C3-A77A-95909B91B4FF}" destId="{66F226BC-7FDD-4084-B4A0-3593AD18377C}" srcOrd="0" destOrd="0" presId="urn:microsoft.com/office/officeart/2005/8/layout/chevron2"/>
    <dgm:cxn modelId="{2F49631C-8E84-45ED-908A-B5B8026E2569}" type="presParOf" srcId="{66F226BC-7FDD-4084-B4A0-3593AD18377C}" destId="{BA28E820-1D3D-488A-A017-3526D1D9FF22}" srcOrd="0" destOrd="0" presId="urn:microsoft.com/office/officeart/2005/8/layout/chevron2"/>
    <dgm:cxn modelId="{C3FE0645-D840-461B-A9F9-50D763D83569}" type="presParOf" srcId="{66F226BC-7FDD-4084-B4A0-3593AD18377C}" destId="{0565ADA9-2E69-4F77-90F0-C272CA316278}" srcOrd="1" destOrd="0" presId="urn:microsoft.com/office/officeart/2005/8/layout/chevron2"/>
    <dgm:cxn modelId="{39AC21B1-D428-421F-BC81-B9073B46D409}" type="presParOf" srcId="{633DE7C4-CD6F-48C3-A77A-95909B91B4FF}" destId="{3A50BAE4-4F07-414D-92AD-50D3185F81E5}" srcOrd="1" destOrd="0" presId="urn:microsoft.com/office/officeart/2005/8/layout/chevron2"/>
    <dgm:cxn modelId="{774F18D1-5CF3-491A-B2CA-45DAF81FA6D9}" type="presParOf" srcId="{633DE7C4-CD6F-48C3-A77A-95909B91B4FF}" destId="{07562212-5B3E-4607-AEBD-B6C46CBA22B1}" srcOrd="2" destOrd="0" presId="urn:microsoft.com/office/officeart/2005/8/layout/chevron2"/>
    <dgm:cxn modelId="{34E88165-629F-42F2-B698-8DF360A209A9}" type="presParOf" srcId="{07562212-5B3E-4607-AEBD-B6C46CBA22B1}" destId="{7F231906-BE93-4ABB-8E66-472B523D6ADE}" srcOrd="0" destOrd="0" presId="urn:microsoft.com/office/officeart/2005/8/layout/chevron2"/>
    <dgm:cxn modelId="{431C613B-3BC0-4B8F-BA31-EA25F5DBE687}" type="presParOf" srcId="{07562212-5B3E-4607-AEBD-B6C46CBA22B1}" destId="{BE0E0C8F-6163-401F-8955-2ACBE553D85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39E76D-72FA-42C8-9E3D-D6334D0706E9}" type="doc">
      <dgm:prSet loTypeId="urn:microsoft.com/office/officeart/2005/8/layout/list1" loCatId="list" qsTypeId="urn:microsoft.com/office/officeart/2005/8/quickstyle/3d4" qsCatId="3D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8281EE9F-688C-4BA4-8FF8-57700F2781DF}">
      <dgm:prSet phldrT="[Text]" custT="1"/>
      <dgm:spPr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IN" sz="3600" spc="-20" dirty="0">
              <a:latin typeface="Amasis MT Pro Medium" panose="02040604050005020304" pitchFamily="18" charset="0"/>
            </a:rPr>
            <a:t>P</a:t>
          </a:r>
          <a:r>
            <a:rPr lang="en-IN" sz="3600" spc="15" dirty="0">
              <a:latin typeface="Amasis MT Pro Medium" panose="02040604050005020304" pitchFamily="18" charset="0"/>
            </a:rPr>
            <a:t>ROB</a:t>
          </a:r>
          <a:r>
            <a:rPr lang="en-IN" sz="3600" spc="55" dirty="0">
              <a:latin typeface="Amasis MT Pro Medium" panose="02040604050005020304" pitchFamily="18" charset="0"/>
            </a:rPr>
            <a:t>L</a:t>
          </a:r>
          <a:r>
            <a:rPr lang="en-IN" sz="3600" spc="-20" dirty="0">
              <a:latin typeface="Amasis MT Pro Medium" panose="02040604050005020304" pitchFamily="18" charset="0"/>
            </a:rPr>
            <a:t>E</a:t>
          </a:r>
          <a:r>
            <a:rPr lang="en-IN" sz="3600" spc="20" dirty="0">
              <a:latin typeface="Amasis MT Pro Medium" panose="02040604050005020304" pitchFamily="18" charset="0"/>
            </a:rPr>
            <a:t>M </a:t>
          </a:r>
          <a:r>
            <a:rPr lang="en-IN" sz="3600" spc="10" dirty="0">
              <a:latin typeface="Amasis MT Pro Medium" panose="02040604050005020304" pitchFamily="18" charset="0"/>
            </a:rPr>
            <a:t>S</a:t>
          </a:r>
          <a:r>
            <a:rPr lang="en-IN" sz="3600" spc="-370" dirty="0">
              <a:latin typeface="Amasis MT Pro Medium" panose="02040604050005020304" pitchFamily="18" charset="0"/>
            </a:rPr>
            <a:t>T</a:t>
          </a:r>
          <a:r>
            <a:rPr lang="en-IN" sz="3600" spc="-375" dirty="0">
              <a:latin typeface="Amasis MT Pro Medium" panose="02040604050005020304" pitchFamily="18" charset="0"/>
            </a:rPr>
            <a:t>A</a:t>
          </a:r>
          <a:r>
            <a:rPr lang="en-IN" sz="3600" spc="15" dirty="0">
              <a:latin typeface="Amasis MT Pro Medium" panose="02040604050005020304" pitchFamily="18" charset="0"/>
            </a:rPr>
            <a:t>T</a:t>
          </a:r>
          <a:r>
            <a:rPr lang="en-IN" sz="3600" spc="-10" dirty="0">
              <a:latin typeface="Amasis MT Pro Medium" panose="02040604050005020304" pitchFamily="18" charset="0"/>
            </a:rPr>
            <a:t>E</a:t>
          </a:r>
          <a:r>
            <a:rPr lang="en-IN" sz="3600" spc="-20" dirty="0">
              <a:latin typeface="Amasis MT Pro Medium" panose="02040604050005020304" pitchFamily="18" charset="0"/>
            </a:rPr>
            <a:t>ME</a:t>
          </a:r>
          <a:r>
            <a:rPr lang="en-IN" sz="3600" spc="10" dirty="0">
              <a:latin typeface="Amasis MT Pro Medium" panose="02040604050005020304" pitchFamily="18" charset="0"/>
            </a:rPr>
            <a:t>NT</a:t>
          </a:r>
          <a:endParaRPr lang="en-IN" sz="3600" dirty="0">
            <a:latin typeface="Amasis MT Pro Medium" panose="02040604050005020304" pitchFamily="18" charset="0"/>
          </a:endParaRPr>
        </a:p>
      </dgm:t>
    </dgm:pt>
    <dgm:pt modelId="{3A506914-467B-4C48-B463-A755C7DE6CA5}" type="parTrans" cxnId="{620CAC61-FE88-49FF-A2C6-27C51F9B954E}">
      <dgm:prSet/>
      <dgm:spPr/>
      <dgm:t>
        <a:bodyPr/>
        <a:lstStyle/>
        <a:p>
          <a:endParaRPr lang="en-IN"/>
        </a:p>
      </dgm:t>
    </dgm:pt>
    <dgm:pt modelId="{00D3262B-8ED1-46D5-9B36-E9281A5891D8}" type="sibTrans" cxnId="{620CAC61-FE88-49FF-A2C6-27C51F9B954E}">
      <dgm:prSet/>
      <dgm:spPr/>
      <dgm:t>
        <a:bodyPr/>
        <a:lstStyle/>
        <a:p>
          <a:endParaRPr lang="en-IN"/>
        </a:p>
      </dgm:t>
    </dgm:pt>
    <dgm:pt modelId="{25BDE1A6-C87C-4B19-A78B-E99C27BA9623}" type="pres">
      <dgm:prSet presAssocID="{CE39E76D-72FA-42C8-9E3D-D6334D0706E9}" presName="linear" presStyleCnt="0">
        <dgm:presLayoutVars>
          <dgm:dir/>
          <dgm:animLvl val="lvl"/>
          <dgm:resizeHandles val="exact"/>
        </dgm:presLayoutVars>
      </dgm:prSet>
      <dgm:spPr/>
    </dgm:pt>
    <dgm:pt modelId="{2B80283B-A397-48C3-9387-3B970A0F448F}" type="pres">
      <dgm:prSet presAssocID="{8281EE9F-688C-4BA4-8FF8-57700F2781DF}" presName="parentLin" presStyleCnt="0"/>
      <dgm:spPr/>
    </dgm:pt>
    <dgm:pt modelId="{426601CF-A20D-4D24-B84A-2453ED5C2811}" type="pres">
      <dgm:prSet presAssocID="{8281EE9F-688C-4BA4-8FF8-57700F2781DF}" presName="parentLeftMargin" presStyleLbl="node1" presStyleIdx="0" presStyleCnt="1"/>
      <dgm:spPr/>
    </dgm:pt>
    <dgm:pt modelId="{2FFF3070-ECF4-4127-B19A-AAA2204B5B3A}" type="pres">
      <dgm:prSet presAssocID="{8281EE9F-688C-4BA4-8FF8-57700F2781DF}" presName="parentText" presStyleLbl="node1" presStyleIdx="0" presStyleCnt="1" custScaleX="105671" custScaleY="77001">
        <dgm:presLayoutVars>
          <dgm:chMax val="0"/>
          <dgm:bulletEnabled val="1"/>
        </dgm:presLayoutVars>
      </dgm:prSet>
      <dgm:spPr/>
    </dgm:pt>
    <dgm:pt modelId="{AD05BDF9-3D35-4F51-B426-CB323398057B}" type="pres">
      <dgm:prSet presAssocID="{8281EE9F-688C-4BA4-8FF8-57700F2781DF}" presName="negativeSpace" presStyleCnt="0"/>
      <dgm:spPr/>
    </dgm:pt>
    <dgm:pt modelId="{99C6AB20-73CE-455C-A395-A576C2C097FC}" type="pres">
      <dgm:prSet presAssocID="{8281EE9F-688C-4BA4-8FF8-57700F2781DF}" presName="childText" presStyleLbl="conFgAcc1" presStyleIdx="0" presStyleCnt="1">
        <dgm:presLayoutVars>
          <dgm:bulletEnabled val="1"/>
        </dgm:presLayoutVars>
      </dgm:prSet>
      <dgm:spPr>
        <a:scene3d>
          <a:camera prst="orthographicFront">
            <a:rot lat="0" lon="600002" rev="0"/>
          </a:camera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</dgm:pt>
  </dgm:ptLst>
  <dgm:cxnLst>
    <dgm:cxn modelId="{620CAC61-FE88-49FF-A2C6-27C51F9B954E}" srcId="{CE39E76D-72FA-42C8-9E3D-D6334D0706E9}" destId="{8281EE9F-688C-4BA4-8FF8-57700F2781DF}" srcOrd="0" destOrd="0" parTransId="{3A506914-467B-4C48-B463-A755C7DE6CA5}" sibTransId="{00D3262B-8ED1-46D5-9B36-E9281A5891D8}"/>
    <dgm:cxn modelId="{BE84C394-C043-4966-9F1B-19BDB3947E9B}" type="presOf" srcId="{8281EE9F-688C-4BA4-8FF8-57700F2781DF}" destId="{2FFF3070-ECF4-4127-B19A-AAA2204B5B3A}" srcOrd="1" destOrd="0" presId="urn:microsoft.com/office/officeart/2005/8/layout/list1"/>
    <dgm:cxn modelId="{EEAD8FE2-83A4-48AD-8F44-89502C50B074}" type="presOf" srcId="{CE39E76D-72FA-42C8-9E3D-D6334D0706E9}" destId="{25BDE1A6-C87C-4B19-A78B-E99C27BA9623}" srcOrd="0" destOrd="0" presId="urn:microsoft.com/office/officeart/2005/8/layout/list1"/>
    <dgm:cxn modelId="{3877A5E9-D5D8-48B9-B73F-0AED9020D4E0}" type="presOf" srcId="{8281EE9F-688C-4BA4-8FF8-57700F2781DF}" destId="{426601CF-A20D-4D24-B84A-2453ED5C2811}" srcOrd="0" destOrd="0" presId="urn:microsoft.com/office/officeart/2005/8/layout/list1"/>
    <dgm:cxn modelId="{D933BAAD-12BE-436D-BEB9-E5C47843D723}" type="presParOf" srcId="{25BDE1A6-C87C-4B19-A78B-E99C27BA9623}" destId="{2B80283B-A397-48C3-9387-3B970A0F448F}" srcOrd="0" destOrd="0" presId="urn:microsoft.com/office/officeart/2005/8/layout/list1"/>
    <dgm:cxn modelId="{07AE6A6D-FDC0-4457-9B37-40942BB731BE}" type="presParOf" srcId="{2B80283B-A397-48C3-9387-3B970A0F448F}" destId="{426601CF-A20D-4D24-B84A-2453ED5C2811}" srcOrd="0" destOrd="0" presId="urn:microsoft.com/office/officeart/2005/8/layout/list1"/>
    <dgm:cxn modelId="{06CFC5A2-3BEA-4AEE-8721-30363DA3F4A1}" type="presParOf" srcId="{2B80283B-A397-48C3-9387-3B970A0F448F}" destId="{2FFF3070-ECF4-4127-B19A-AAA2204B5B3A}" srcOrd="1" destOrd="0" presId="urn:microsoft.com/office/officeart/2005/8/layout/list1"/>
    <dgm:cxn modelId="{3F4FFD3B-8F85-40F3-9CFC-82A6E00F934A}" type="presParOf" srcId="{25BDE1A6-C87C-4B19-A78B-E99C27BA9623}" destId="{AD05BDF9-3D35-4F51-B426-CB323398057B}" srcOrd="1" destOrd="0" presId="urn:microsoft.com/office/officeart/2005/8/layout/list1"/>
    <dgm:cxn modelId="{AF62529F-2812-417F-B20B-9C82BA1AB497}" type="presParOf" srcId="{25BDE1A6-C87C-4B19-A78B-E99C27BA9623}" destId="{99C6AB20-73CE-455C-A395-A576C2C097F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E304DF-DC74-4622-AF0A-2C15A64732B1}" type="doc">
      <dgm:prSet loTypeId="urn:microsoft.com/office/officeart/2005/8/layout/list1" loCatId="list" qsTypeId="urn:microsoft.com/office/officeart/2005/8/quickstyle/3d4" qsCatId="3D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E704EBAF-89F4-4611-9B6F-E5DD30C4AB4A}">
      <dgm:prSet custT="1"/>
      <dgm:spPr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IN" sz="3600" spc="5" dirty="0">
              <a:latin typeface="Amasis MT Pro Medium" panose="02040604050005020304" pitchFamily="18" charset="0"/>
            </a:rPr>
            <a:t>PROJECT </a:t>
          </a:r>
          <a:r>
            <a:rPr lang="en-IN" sz="3600" spc="-20" dirty="0">
              <a:latin typeface="Amasis MT Pro Medium" panose="02040604050005020304" pitchFamily="18" charset="0"/>
            </a:rPr>
            <a:t>OVERVIEW</a:t>
          </a:r>
          <a:endParaRPr lang="en-IN" sz="3600" dirty="0">
            <a:latin typeface="Amasis MT Pro Medium" panose="02040604050005020304" pitchFamily="18" charset="0"/>
          </a:endParaRPr>
        </a:p>
      </dgm:t>
    </dgm:pt>
    <dgm:pt modelId="{0D23B7EB-8028-4E33-B8BE-EE3022D6005E}" type="parTrans" cxnId="{56ACC1A2-AB9C-44E9-BE1A-556495AD71D0}">
      <dgm:prSet/>
      <dgm:spPr/>
      <dgm:t>
        <a:bodyPr/>
        <a:lstStyle/>
        <a:p>
          <a:endParaRPr lang="en-IN"/>
        </a:p>
      </dgm:t>
    </dgm:pt>
    <dgm:pt modelId="{C7E1D560-B6D4-43ED-B71D-315AB8E1D8C9}" type="sibTrans" cxnId="{56ACC1A2-AB9C-44E9-BE1A-556495AD71D0}">
      <dgm:prSet/>
      <dgm:spPr/>
      <dgm:t>
        <a:bodyPr/>
        <a:lstStyle/>
        <a:p>
          <a:endParaRPr lang="en-IN"/>
        </a:p>
      </dgm:t>
    </dgm:pt>
    <dgm:pt modelId="{7E1BB1FF-8D4B-4BC2-A85E-D14355709A5D}" type="pres">
      <dgm:prSet presAssocID="{B5E304DF-DC74-4622-AF0A-2C15A64732B1}" presName="linear" presStyleCnt="0">
        <dgm:presLayoutVars>
          <dgm:dir/>
          <dgm:animLvl val="lvl"/>
          <dgm:resizeHandles val="exact"/>
        </dgm:presLayoutVars>
      </dgm:prSet>
      <dgm:spPr/>
    </dgm:pt>
    <dgm:pt modelId="{1B447087-98E0-45E1-955A-312F9436097C}" type="pres">
      <dgm:prSet presAssocID="{E704EBAF-89F4-4611-9B6F-E5DD30C4AB4A}" presName="parentLin" presStyleCnt="0"/>
      <dgm:spPr/>
    </dgm:pt>
    <dgm:pt modelId="{6EC120E8-3F45-4E3D-93B1-984B42CBF6F6}" type="pres">
      <dgm:prSet presAssocID="{E704EBAF-89F4-4611-9B6F-E5DD30C4AB4A}" presName="parentLeftMargin" presStyleLbl="node1" presStyleIdx="0" presStyleCnt="1"/>
      <dgm:spPr/>
    </dgm:pt>
    <dgm:pt modelId="{147C96D4-A84B-4172-A106-B763BA1311EF}" type="pres">
      <dgm:prSet presAssocID="{E704EBAF-89F4-4611-9B6F-E5DD30C4AB4A}" presName="parentText" presStyleLbl="node1" presStyleIdx="0" presStyleCnt="1" custLinFactNeighborX="-38550" custLinFactNeighborY="-1761">
        <dgm:presLayoutVars>
          <dgm:chMax val="0"/>
          <dgm:bulletEnabled val="1"/>
        </dgm:presLayoutVars>
      </dgm:prSet>
      <dgm:spPr/>
    </dgm:pt>
    <dgm:pt modelId="{CEF36EB8-1A2D-4115-A023-A193C81E3057}" type="pres">
      <dgm:prSet presAssocID="{E704EBAF-89F4-4611-9B6F-E5DD30C4AB4A}" presName="negativeSpace" presStyleCnt="0"/>
      <dgm:spPr/>
    </dgm:pt>
    <dgm:pt modelId="{3477319E-F169-46AD-8679-04BBAFC06751}" type="pres">
      <dgm:prSet presAssocID="{E704EBAF-89F4-4611-9B6F-E5DD30C4AB4A}" presName="childText" presStyleLbl="conFgAcc1" presStyleIdx="0" presStyleCnt="1" custLinFactNeighborX="2026" custLinFactNeighborY="15220">
        <dgm:presLayoutVars>
          <dgm:bulletEnabled val="1"/>
        </dgm:presLayoutVars>
      </dgm:prSet>
      <dgm:spPr/>
    </dgm:pt>
  </dgm:ptLst>
  <dgm:cxnLst>
    <dgm:cxn modelId="{9CA65320-46C3-4A22-A329-4C3B36AEAB25}" type="presOf" srcId="{E704EBAF-89F4-4611-9B6F-E5DD30C4AB4A}" destId="{6EC120E8-3F45-4E3D-93B1-984B42CBF6F6}" srcOrd="0" destOrd="0" presId="urn:microsoft.com/office/officeart/2005/8/layout/list1"/>
    <dgm:cxn modelId="{473A2D35-1024-4535-AA9B-CA77A1D327C3}" type="presOf" srcId="{E704EBAF-89F4-4611-9B6F-E5DD30C4AB4A}" destId="{147C96D4-A84B-4172-A106-B763BA1311EF}" srcOrd="1" destOrd="0" presId="urn:microsoft.com/office/officeart/2005/8/layout/list1"/>
    <dgm:cxn modelId="{39619C6E-4E2A-4E82-ACA7-B561CFA0FEFB}" type="presOf" srcId="{B5E304DF-DC74-4622-AF0A-2C15A64732B1}" destId="{7E1BB1FF-8D4B-4BC2-A85E-D14355709A5D}" srcOrd="0" destOrd="0" presId="urn:microsoft.com/office/officeart/2005/8/layout/list1"/>
    <dgm:cxn modelId="{56ACC1A2-AB9C-44E9-BE1A-556495AD71D0}" srcId="{B5E304DF-DC74-4622-AF0A-2C15A64732B1}" destId="{E704EBAF-89F4-4611-9B6F-E5DD30C4AB4A}" srcOrd="0" destOrd="0" parTransId="{0D23B7EB-8028-4E33-B8BE-EE3022D6005E}" sibTransId="{C7E1D560-B6D4-43ED-B71D-315AB8E1D8C9}"/>
    <dgm:cxn modelId="{D5097377-90FF-4B3F-B98E-1313E6138EE1}" type="presParOf" srcId="{7E1BB1FF-8D4B-4BC2-A85E-D14355709A5D}" destId="{1B447087-98E0-45E1-955A-312F9436097C}" srcOrd="0" destOrd="0" presId="urn:microsoft.com/office/officeart/2005/8/layout/list1"/>
    <dgm:cxn modelId="{57D45357-77D1-4814-AE8B-CF842A9B8680}" type="presParOf" srcId="{1B447087-98E0-45E1-955A-312F9436097C}" destId="{6EC120E8-3F45-4E3D-93B1-984B42CBF6F6}" srcOrd="0" destOrd="0" presId="urn:microsoft.com/office/officeart/2005/8/layout/list1"/>
    <dgm:cxn modelId="{6FAF6F23-DC62-4C05-B226-8431EBEA0DE7}" type="presParOf" srcId="{1B447087-98E0-45E1-955A-312F9436097C}" destId="{147C96D4-A84B-4172-A106-B763BA1311EF}" srcOrd="1" destOrd="0" presId="urn:microsoft.com/office/officeart/2005/8/layout/list1"/>
    <dgm:cxn modelId="{6F61AFB8-8059-4BAC-B565-1634F56CE912}" type="presParOf" srcId="{7E1BB1FF-8D4B-4BC2-A85E-D14355709A5D}" destId="{CEF36EB8-1A2D-4115-A023-A193C81E3057}" srcOrd="1" destOrd="0" presId="urn:microsoft.com/office/officeart/2005/8/layout/list1"/>
    <dgm:cxn modelId="{F54E3CB3-4954-4714-9880-C58C1154A032}" type="presParOf" srcId="{7E1BB1FF-8D4B-4BC2-A85E-D14355709A5D}" destId="{3477319E-F169-46AD-8679-04BBAFC0675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52E53C-16FA-4F9A-A915-8F2C9B888FD0}" type="doc">
      <dgm:prSet loTypeId="urn:microsoft.com/office/officeart/2005/8/layout/pyramid2" loCatId="pyramid" qsTypeId="urn:microsoft.com/office/officeart/2005/8/quickstyle/3d5" qsCatId="3D" csTypeId="urn:microsoft.com/office/officeart/2005/8/colors/accent4_5" csCatId="accent4" phldr="1"/>
      <dgm:spPr/>
      <dgm:t>
        <a:bodyPr/>
        <a:lstStyle/>
        <a:p>
          <a:endParaRPr lang="en-IN"/>
        </a:p>
      </dgm:t>
    </dgm:pt>
    <dgm:pt modelId="{32DDC1F3-4586-42C7-8129-C5263E6EF421}">
      <dgm:prSet custT="1"/>
      <dgm:spPr/>
      <dgm:t>
        <a:bodyPr/>
        <a:lstStyle/>
        <a:p>
          <a:r>
            <a:rPr lang="en-US" sz="2000" b="1" dirty="0"/>
            <a:t>Overview of Presentation Structure :</a:t>
          </a:r>
          <a:br>
            <a:rPr lang="en-US" sz="2000" b="1" dirty="0"/>
          </a:br>
          <a:br>
            <a:rPr lang="en-US" sz="1800" b="1" dirty="0"/>
          </a:br>
          <a:r>
            <a:rPr lang="en-US" sz="1800" b="1" dirty="0"/>
            <a:t>This presentation will guide participants through the employee data analysis process, from understanding data to creating insightful dashboards for reporting.</a:t>
          </a:r>
          <a:endParaRPr lang="en-IN" sz="1800" dirty="0"/>
        </a:p>
      </dgm:t>
    </dgm:pt>
    <dgm:pt modelId="{F6400D16-69C6-436B-8A4E-9D68D0F0EA13}" type="parTrans" cxnId="{69CF058C-E82E-4D4B-AC29-D61BFDC3AB8E}">
      <dgm:prSet/>
      <dgm:spPr/>
      <dgm:t>
        <a:bodyPr/>
        <a:lstStyle/>
        <a:p>
          <a:endParaRPr lang="en-IN"/>
        </a:p>
      </dgm:t>
    </dgm:pt>
    <dgm:pt modelId="{9B48F961-AAF1-4E70-B108-F347FA40DC3D}" type="sibTrans" cxnId="{69CF058C-E82E-4D4B-AC29-D61BFDC3AB8E}">
      <dgm:prSet/>
      <dgm:spPr/>
      <dgm:t>
        <a:bodyPr/>
        <a:lstStyle/>
        <a:p>
          <a:endParaRPr lang="en-IN"/>
        </a:p>
      </dgm:t>
    </dgm:pt>
    <dgm:pt modelId="{F2DCF741-AF86-4E13-B7AF-3BFA19D23567}" type="pres">
      <dgm:prSet presAssocID="{6352E53C-16FA-4F9A-A915-8F2C9B888FD0}" presName="compositeShape" presStyleCnt="0">
        <dgm:presLayoutVars>
          <dgm:dir/>
          <dgm:resizeHandles/>
        </dgm:presLayoutVars>
      </dgm:prSet>
      <dgm:spPr/>
    </dgm:pt>
    <dgm:pt modelId="{B9822FE1-6CFF-4D4D-84C6-E7FA54D9547D}" type="pres">
      <dgm:prSet presAssocID="{6352E53C-16FA-4F9A-A915-8F2C9B888FD0}" presName="pyramid" presStyleLbl="node1" presStyleIdx="0" presStyleCnt="1" custLinFactNeighborX="13866"/>
      <dgm:spPr>
        <a:effectLst>
          <a:outerShdw blurRad="76200" dir="13500000" sy="23000" kx="1200000" algn="br" rotWithShape="0">
            <a:prstClr val="black">
              <a:alpha val="20000"/>
            </a:prstClr>
          </a:outerShdw>
          <a:reflection blurRad="6350" stA="50000" endA="300" endPos="38500" dist="50800" dir="5400000" sy="-100000" algn="bl" rotWithShape="0"/>
        </a:effectLst>
      </dgm:spPr>
    </dgm:pt>
    <dgm:pt modelId="{DB97EAA9-B190-4851-8CBB-F487D4598481}" type="pres">
      <dgm:prSet presAssocID="{6352E53C-16FA-4F9A-A915-8F2C9B888FD0}" presName="theList" presStyleCnt="0"/>
      <dgm:spPr/>
    </dgm:pt>
    <dgm:pt modelId="{17EEA73F-44A1-4A5D-BBB7-21E816C24A76}" type="pres">
      <dgm:prSet presAssocID="{32DDC1F3-4586-42C7-8129-C5263E6EF421}" presName="aNode" presStyleLbl="fgAcc1" presStyleIdx="0" presStyleCnt="1" custScaleX="119454" custScaleY="103482" custLinFactNeighborX="43771" custLinFactNeighborY="37888">
        <dgm:presLayoutVars>
          <dgm:bulletEnabled val="1"/>
        </dgm:presLayoutVars>
      </dgm:prSet>
      <dgm:spPr/>
    </dgm:pt>
    <dgm:pt modelId="{0E848C47-F8DF-48CE-B6A7-16ED2F37E1CA}" type="pres">
      <dgm:prSet presAssocID="{32DDC1F3-4586-42C7-8129-C5263E6EF421}" presName="aSpace" presStyleCnt="0"/>
      <dgm:spPr/>
    </dgm:pt>
  </dgm:ptLst>
  <dgm:cxnLst>
    <dgm:cxn modelId="{69CF058C-E82E-4D4B-AC29-D61BFDC3AB8E}" srcId="{6352E53C-16FA-4F9A-A915-8F2C9B888FD0}" destId="{32DDC1F3-4586-42C7-8129-C5263E6EF421}" srcOrd="0" destOrd="0" parTransId="{F6400D16-69C6-436B-8A4E-9D68D0F0EA13}" sibTransId="{9B48F961-AAF1-4E70-B108-F347FA40DC3D}"/>
    <dgm:cxn modelId="{A27D16A9-F120-4044-8B8B-36D3EAED99D1}" type="presOf" srcId="{32DDC1F3-4586-42C7-8129-C5263E6EF421}" destId="{17EEA73F-44A1-4A5D-BBB7-21E816C24A76}" srcOrd="0" destOrd="0" presId="urn:microsoft.com/office/officeart/2005/8/layout/pyramid2"/>
    <dgm:cxn modelId="{F4E2A0FA-5255-41AD-A4E3-540778148ABB}" type="presOf" srcId="{6352E53C-16FA-4F9A-A915-8F2C9B888FD0}" destId="{F2DCF741-AF86-4E13-B7AF-3BFA19D23567}" srcOrd="0" destOrd="0" presId="urn:microsoft.com/office/officeart/2005/8/layout/pyramid2"/>
    <dgm:cxn modelId="{4C3FC185-998F-4D8F-8A42-2FCCE15DB6B1}" type="presParOf" srcId="{F2DCF741-AF86-4E13-B7AF-3BFA19D23567}" destId="{B9822FE1-6CFF-4D4D-84C6-E7FA54D9547D}" srcOrd="0" destOrd="0" presId="urn:microsoft.com/office/officeart/2005/8/layout/pyramid2"/>
    <dgm:cxn modelId="{187F6DAC-9841-452D-8010-5D7A6B8529D1}" type="presParOf" srcId="{F2DCF741-AF86-4E13-B7AF-3BFA19D23567}" destId="{DB97EAA9-B190-4851-8CBB-F487D4598481}" srcOrd="1" destOrd="0" presId="urn:microsoft.com/office/officeart/2005/8/layout/pyramid2"/>
    <dgm:cxn modelId="{A93A2911-3420-4401-A9B4-49F86C2C97AD}" type="presParOf" srcId="{DB97EAA9-B190-4851-8CBB-F487D4598481}" destId="{17EEA73F-44A1-4A5D-BBB7-21E816C24A76}" srcOrd="0" destOrd="0" presId="urn:microsoft.com/office/officeart/2005/8/layout/pyramid2"/>
    <dgm:cxn modelId="{02030137-3A8B-4855-BAB3-D7B0931ED334}" type="presParOf" srcId="{DB97EAA9-B190-4851-8CBB-F487D4598481}" destId="{0E848C47-F8DF-48CE-B6A7-16ED2F37E1CA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EF3AC-FF53-4A96-A84B-23878928EDC1}">
      <dsp:nvSpPr>
        <dsp:cNvPr id="0" name=""/>
        <dsp:cNvSpPr/>
      </dsp:nvSpPr>
      <dsp:spPr>
        <a:xfrm>
          <a:off x="0" y="543487"/>
          <a:ext cx="754005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DA231-4BC5-425E-A22F-4B63A7018542}">
      <dsp:nvSpPr>
        <dsp:cNvPr id="0" name=""/>
        <dsp:cNvSpPr/>
      </dsp:nvSpPr>
      <dsp:spPr>
        <a:xfrm>
          <a:off x="377002" y="12126"/>
          <a:ext cx="5278037" cy="106272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497" tIns="0" rIns="199497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baseline="0" dirty="0">
              <a:latin typeface="Amasis MT Pro Medium" panose="02040604050005020304" pitchFamily="18" charset="0"/>
            </a:rPr>
            <a:t>Employee Data Analysis using Excel</a:t>
          </a:r>
          <a:endParaRPr lang="en-IN" sz="3200" kern="1200" dirty="0">
            <a:latin typeface="Amasis MT Pro Medium" panose="02040604050005020304" pitchFamily="18" charset="0"/>
          </a:endParaRPr>
        </a:p>
      </dsp:txBody>
      <dsp:txXfrm>
        <a:off x="428880" y="64004"/>
        <a:ext cx="5174281" cy="9589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7E44B-A394-408C-A5A6-9AC8964B83EE}">
      <dsp:nvSpPr>
        <dsp:cNvPr id="0" name=""/>
        <dsp:cNvSpPr/>
      </dsp:nvSpPr>
      <dsp:spPr>
        <a:xfrm>
          <a:off x="4093" y="864468"/>
          <a:ext cx="1994825" cy="1266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3B05886-79AF-42F3-B99C-D4910F9C0063}">
      <dsp:nvSpPr>
        <dsp:cNvPr id="0" name=""/>
        <dsp:cNvSpPr/>
      </dsp:nvSpPr>
      <dsp:spPr>
        <a:xfrm>
          <a:off x="225741" y="1075033"/>
          <a:ext cx="1994825" cy="1266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baseline="0" dirty="0"/>
            <a:t># Employee</a:t>
          </a:r>
          <a:endParaRPr lang="en-IN" sz="2000" kern="1200" dirty="0"/>
        </a:p>
      </dsp:txBody>
      <dsp:txXfrm>
        <a:off x="262842" y="1112134"/>
        <a:ext cx="1920623" cy="1192512"/>
      </dsp:txXfrm>
    </dsp:sp>
    <dsp:sp modelId="{FB96F682-EC4C-419B-9426-AAC9954C29B5}">
      <dsp:nvSpPr>
        <dsp:cNvPr id="0" name=""/>
        <dsp:cNvSpPr/>
      </dsp:nvSpPr>
      <dsp:spPr>
        <a:xfrm>
          <a:off x="2442213" y="864468"/>
          <a:ext cx="1994825" cy="1266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6751E9-FF4E-480B-903F-29DD2E5C151D}">
      <dsp:nvSpPr>
        <dsp:cNvPr id="0" name=""/>
        <dsp:cNvSpPr/>
      </dsp:nvSpPr>
      <dsp:spPr>
        <a:xfrm>
          <a:off x="2663861" y="1075033"/>
          <a:ext cx="1994825" cy="1266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baseline="0" dirty="0"/>
            <a:t> # Employer</a:t>
          </a:r>
          <a:endParaRPr lang="en-IN" sz="2000" kern="1200" dirty="0"/>
        </a:p>
      </dsp:txBody>
      <dsp:txXfrm>
        <a:off x="2700962" y="1112134"/>
        <a:ext cx="1920623" cy="1192512"/>
      </dsp:txXfrm>
    </dsp:sp>
    <dsp:sp modelId="{30819D26-A112-44F4-9B4E-C06B924A460E}">
      <dsp:nvSpPr>
        <dsp:cNvPr id="0" name=""/>
        <dsp:cNvSpPr/>
      </dsp:nvSpPr>
      <dsp:spPr>
        <a:xfrm>
          <a:off x="4880334" y="864468"/>
          <a:ext cx="1994825" cy="1266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204547-75B0-42FD-884E-6647CFF8A91A}">
      <dsp:nvSpPr>
        <dsp:cNvPr id="0" name=""/>
        <dsp:cNvSpPr/>
      </dsp:nvSpPr>
      <dsp:spPr>
        <a:xfrm>
          <a:off x="5101981" y="1075033"/>
          <a:ext cx="1994825" cy="1266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baseline="0" dirty="0"/>
            <a:t>#Organization</a:t>
          </a:r>
          <a:endParaRPr lang="en-IN" sz="2000" kern="1200" dirty="0"/>
        </a:p>
      </dsp:txBody>
      <dsp:txXfrm>
        <a:off x="5139082" y="1112134"/>
        <a:ext cx="1920623" cy="1192512"/>
      </dsp:txXfrm>
    </dsp:sp>
    <dsp:sp modelId="{A4285CCB-4A27-4F20-ABE3-EF5ACA289A8D}">
      <dsp:nvSpPr>
        <dsp:cNvPr id="0" name=""/>
        <dsp:cNvSpPr/>
      </dsp:nvSpPr>
      <dsp:spPr>
        <a:xfrm>
          <a:off x="7318454" y="864468"/>
          <a:ext cx="1994825" cy="1266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924641-0E2F-4B35-9010-6605F075AC28}">
      <dsp:nvSpPr>
        <dsp:cNvPr id="0" name=""/>
        <dsp:cNvSpPr/>
      </dsp:nvSpPr>
      <dsp:spPr>
        <a:xfrm>
          <a:off x="7540101" y="1075033"/>
          <a:ext cx="1994825" cy="1266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52400" dist="317500" dir="5400000" sx="90000" sy="-19000" rotWithShape="0">
            <a:prstClr val="black">
              <a:alpha val="15000"/>
            </a:prstClr>
          </a:outerShdw>
        </a:effectLst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baseline="0" dirty="0"/>
            <a:t># Industries</a:t>
          </a:r>
          <a:endParaRPr lang="en-IN" sz="2000" kern="1200" dirty="0"/>
        </a:p>
      </dsp:txBody>
      <dsp:txXfrm>
        <a:off x="7577202" y="1112134"/>
        <a:ext cx="1920623" cy="1192512"/>
      </dsp:txXfrm>
    </dsp:sp>
    <dsp:sp modelId="{A1B0F0F9-B771-480B-995B-F891440207E7}">
      <dsp:nvSpPr>
        <dsp:cNvPr id="0" name=""/>
        <dsp:cNvSpPr/>
      </dsp:nvSpPr>
      <dsp:spPr>
        <a:xfrm>
          <a:off x="9756574" y="864468"/>
          <a:ext cx="1994825" cy="1266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59892F4-4D60-4928-A2E8-AAB067946520}">
      <dsp:nvSpPr>
        <dsp:cNvPr id="0" name=""/>
        <dsp:cNvSpPr/>
      </dsp:nvSpPr>
      <dsp:spPr>
        <a:xfrm>
          <a:off x="9978221" y="1075033"/>
          <a:ext cx="1994825" cy="1266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baseline="0"/>
            <a:t># Financial Environment</a:t>
          </a:r>
          <a:endParaRPr lang="en-IN" sz="2000" kern="1200" dirty="0"/>
        </a:p>
      </dsp:txBody>
      <dsp:txXfrm>
        <a:off x="10015322" y="1112134"/>
        <a:ext cx="1920623" cy="11925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72D91-C32F-4757-91A8-1A1B3A7090F3}">
      <dsp:nvSpPr>
        <dsp:cNvPr id="0" name=""/>
        <dsp:cNvSpPr/>
      </dsp:nvSpPr>
      <dsp:spPr>
        <a:xfrm>
          <a:off x="0" y="259685"/>
          <a:ext cx="1089659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48699-5685-4820-A271-29AA7F0EF2BA}">
      <dsp:nvSpPr>
        <dsp:cNvPr id="0" name=""/>
        <dsp:cNvSpPr/>
      </dsp:nvSpPr>
      <dsp:spPr>
        <a:xfrm>
          <a:off x="64969" y="0"/>
          <a:ext cx="10360334" cy="623019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306" tIns="0" rIns="288306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 dirty="0">
              <a:latin typeface="Amasis MT Pro Medium" panose="02040604050005020304" pitchFamily="18" charset="0"/>
            </a:rPr>
            <a:t>OUR SOLUTION AND ITS VALUE PROPOSITION</a:t>
          </a:r>
          <a:endParaRPr lang="en-IN" sz="3200" kern="1200" dirty="0">
            <a:latin typeface="Amasis MT Pro Medium" panose="02040604050005020304" pitchFamily="18" charset="0"/>
          </a:endParaRPr>
        </a:p>
      </dsp:txBody>
      <dsp:txXfrm>
        <a:off x="95382" y="30413"/>
        <a:ext cx="10299508" cy="56219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DAEE4-5E3E-4661-A4DC-2C5C2AE9FF07}">
      <dsp:nvSpPr>
        <dsp:cNvPr id="0" name=""/>
        <dsp:cNvSpPr/>
      </dsp:nvSpPr>
      <dsp:spPr>
        <a:xfrm rot="16200000">
          <a:off x="-1354843" y="1357376"/>
          <a:ext cx="5200650" cy="2485896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perspectiveRight"/>
          <a:lightRig rig="threePt" dir="t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145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 dirty="0">
              <a:latin typeface="Amasis MT Pro Black" panose="02040A04050005020304" pitchFamily="18" charset="0"/>
            </a:rPr>
            <a:t>Conditional Formatting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Amasis MT Pro Medium" panose="02040604050005020304" pitchFamily="18" charset="0"/>
            </a:rPr>
            <a:t>Conditional formatting enable data to tell compelling stories by highlighting trends</a:t>
          </a:r>
        </a:p>
      </dsp:txBody>
      <dsp:txXfrm rot="5400000">
        <a:off x="2534" y="1040129"/>
        <a:ext cx="2485896" cy="3120390"/>
      </dsp:txXfrm>
    </dsp:sp>
    <dsp:sp modelId="{9C82D2FB-18E6-4017-AA7F-2581C91BF813}">
      <dsp:nvSpPr>
        <dsp:cNvPr id="0" name=""/>
        <dsp:cNvSpPr/>
      </dsp:nvSpPr>
      <dsp:spPr>
        <a:xfrm rot="16200000">
          <a:off x="1317495" y="1357376"/>
          <a:ext cx="5200650" cy="2485896"/>
        </a:xfrm>
        <a:prstGeom prst="flowChartManualOperation">
          <a:avLst/>
        </a:prstGeom>
        <a:gradFill rotWithShape="0">
          <a:gsLst>
            <a:gs pos="0">
              <a:schemeClr val="accent3">
                <a:hueOff val="2189301"/>
                <a:satOff val="-16877"/>
                <a:lumOff val="458"/>
                <a:alphaOff val="0"/>
                <a:tint val="98000"/>
                <a:lumMod val="114000"/>
              </a:schemeClr>
            </a:gs>
            <a:gs pos="100000">
              <a:schemeClr val="accent3">
                <a:hueOff val="2189301"/>
                <a:satOff val="-16877"/>
                <a:lumOff val="45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perspectiveRight"/>
          <a:lightRig rig="threePt" dir="t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2393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 dirty="0">
              <a:latin typeface="Amasis MT Pro Black" panose="02040A04050005020304" pitchFamily="18" charset="0"/>
            </a:rPr>
            <a:t>Filtering and data Analysis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>
              <a:latin typeface="Amasis MT Pro Medium" panose="02040604050005020304" pitchFamily="18" charset="0"/>
            </a:rPr>
            <a:t>Blank cells filter it and data correct modified the data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>
              <a:latin typeface="Amasis MT Pro Medium" panose="02040604050005020304" pitchFamily="18" charset="0"/>
            </a:rPr>
            <a:t>   </a:t>
          </a:r>
        </a:p>
      </dsp:txBody>
      <dsp:txXfrm rot="5400000">
        <a:off x="2674872" y="1040129"/>
        <a:ext cx="2485896" cy="3120390"/>
      </dsp:txXfrm>
    </dsp:sp>
    <dsp:sp modelId="{487B6DAA-3A43-4C5B-89B9-6D370E1A9BA4}">
      <dsp:nvSpPr>
        <dsp:cNvPr id="0" name=""/>
        <dsp:cNvSpPr/>
      </dsp:nvSpPr>
      <dsp:spPr>
        <a:xfrm rot="16200000">
          <a:off x="3989834" y="1357376"/>
          <a:ext cx="5200650" cy="2485896"/>
        </a:xfrm>
        <a:prstGeom prst="flowChartManualOperation">
          <a:avLst/>
        </a:prstGeom>
        <a:gradFill rotWithShape="0">
          <a:gsLst>
            <a:gs pos="0">
              <a:schemeClr val="accent3">
                <a:hueOff val="4378602"/>
                <a:satOff val="-33755"/>
                <a:lumOff val="915"/>
                <a:alphaOff val="0"/>
                <a:tint val="98000"/>
                <a:lumMod val="114000"/>
              </a:schemeClr>
            </a:gs>
            <a:gs pos="100000">
              <a:schemeClr val="accent3">
                <a:hueOff val="4378602"/>
                <a:satOff val="-33755"/>
                <a:lumOff val="91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perspectiveRight"/>
          <a:lightRig rig="threePt" dir="t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2393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 dirty="0">
              <a:latin typeface="Amasis MT Pro Black" panose="02040A04050005020304" pitchFamily="18" charset="0"/>
            </a:rPr>
            <a:t>Pivot tables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>
              <a:latin typeface="Amasis MT Pro Medium" panose="02040604050005020304" pitchFamily="18" charset="0"/>
            </a:rPr>
            <a:t>Pivot tables are allowing users to rearrange data dynamically for varying analytical perspectives</a:t>
          </a:r>
        </a:p>
      </dsp:txBody>
      <dsp:txXfrm rot="5400000">
        <a:off x="5347211" y="1040129"/>
        <a:ext cx="2485896" cy="3120390"/>
      </dsp:txXfrm>
    </dsp:sp>
    <dsp:sp modelId="{4C463EC5-0BC4-4884-B90D-168C233A0885}">
      <dsp:nvSpPr>
        <dsp:cNvPr id="0" name=""/>
        <dsp:cNvSpPr/>
      </dsp:nvSpPr>
      <dsp:spPr>
        <a:xfrm rot="16200000">
          <a:off x="6662173" y="1357376"/>
          <a:ext cx="5200650" cy="2485896"/>
        </a:xfrm>
        <a:prstGeom prst="flowChartManualOperation">
          <a:avLst/>
        </a:prstGeom>
        <a:gradFill rotWithShape="0">
          <a:gsLst>
            <a:gs pos="0">
              <a:schemeClr val="accent3">
                <a:hueOff val="6567903"/>
                <a:satOff val="-50632"/>
                <a:lumOff val="1373"/>
                <a:alphaOff val="0"/>
                <a:tint val="98000"/>
                <a:lumMod val="114000"/>
              </a:schemeClr>
            </a:gs>
            <a:gs pos="100000">
              <a:schemeClr val="accent3">
                <a:hueOff val="6567903"/>
                <a:satOff val="-50632"/>
                <a:lumOff val="137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perspectiveRight"/>
          <a:lightRig rig="threePt" dir="t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7145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>
              <a:latin typeface="Amasis MT Pro Black" panose="02040A04050005020304" pitchFamily="18" charset="0"/>
            </a:rPr>
            <a:t>Charts and Graphs</a:t>
          </a:r>
          <a:br>
            <a:rPr lang="en-IN" sz="2700" b="1" kern="1200">
              <a:latin typeface="Amasis MT Pro Black" panose="02040A04050005020304" pitchFamily="18" charset="0"/>
            </a:rPr>
          </a:br>
          <a:br>
            <a:rPr lang="en-IN" sz="2000" b="1" kern="1200">
              <a:latin typeface="Amasis MT Pro Black" panose="02040A04050005020304" pitchFamily="18" charset="0"/>
            </a:rPr>
          </a:br>
          <a:r>
            <a:rPr lang="en-IN" sz="2000" b="1" kern="1200">
              <a:latin typeface="Amasis MT Pro Black" panose="02040A04050005020304" pitchFamily="18" charset="0"/>
            </a:rPr>
            <a:t>. Utilizing charts and graphs raw data into visual narrative, to grasp trends and insights at a glance.</a:t>
          </a:r>
          <a:br>
            <a:rPr lang="en-IN" sz="2000" b="1" kern="1200">
              <a:latin typeface="Amasis MT Pro Black" panose="02040A04050005020304" pitchFamily="18" charset="0"/>
            </a:rPr>
          </a:br>
          <a:endParaRPr lang="en-IN" sz="2000" kern="1200" dirty="0"/>
        </a:p>
      </dsp:txBody>
      <dsp:txXfrm rot="5400000">
        <a:off x="8019550" y="1040129"/>
        <a:ext cx="2485896" cy="312039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6E303-EEF4-4A8A-BA5E-F778A6270E33}">
      <dsp:nvSpPr>
        <dsp:cNvPr id="0" name=""/>
        <dsp:cNvSpPr/>
      </dsp:nvSpPr>
      <dsp:spPr>
        <a:xfrm>
          <a:off x="0" y="306763"/>
          <a:ext cx="962977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E0506-9B8E-4B2A-8402-10AC5E24357A}">
      <dsp:nvSpPr>
        <dsp:cNvPr id="0" name=""/>
        <dsp:cNvSpPr/>
      </dsp:nvSpPr>
      <dsp:spPr>
        <a:xfrm>
          <a:off x="481488" y="11563"/>
          <a:ext cx="6740842" cy="590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788" tIns="0" rIns="25478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baseline="0" dirty="0">
              <a:latin typeface="Amasis MT Pro Black" panose="02040A04050005020304" pitchFamily="18" charset="0"/>
            </a:rPr>
            <a:t>Dataset Description</a:t>
          </a:r>
          <a:endParaRPr lang="en-IN" sz="3600" kern="1200" dirty="0">
            <a:latin typeface="Amasis MT Pro Black" panose="02040A04050005020304" pitchFamily="18" charset="0"/>
          </a:endParaRPr>
        </a:p>
      </dsp:txBody>
      <dsp:txXfrm>
        <a:off x="510309" y="40384"/>
        <a:ext cx="6683200" cy="5327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143DC-BADD-4A22-9C4B-FDAF5D5213D1}">
      <dsp:nvSpPr>
        <dsp:cNvPr id="0" name=""/>
        <dsp:cNvSpPr/>
      </dsp:nvSpPr>
      <dsp:spPr>
        <a:xfrm>
          <a:off x="0" y="397276"/>
          <a:ext cx="1029783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E16A43-A53C-48FD-AD26-AEF4A45FBF4C}">
      <dsp:nvSpPr>
        <dsp:cNvPr id="0" name=""/>
        <dsp:cNvSpPr/>
      </dsp:nvSpPr>
      <dsp:spPr>
        <a:xfrm>
          <a:off x="514891" y="13516"/>
          <a:ext cx="7208481" cy="76752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463" tIns="0" rIns="27246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 dirty="0">
              <a:latin typeface="Amasis MT Pro Medium" panose="02040604050005020304" pitchFamily="18" charset="0"/>
            </a:rPr>
            <a:t>THE "WOW" IN OUR SOLUTION</a:t>
          </a:r>
          <a:endParaRPr lang="en-IN" sz="3200" kern="1200" dirty="0">
            <a:latin typeface="Amasis MT Pro Medium" panose="02040604050005020304" pitchFamily="18" charset="0"/>
          </a:endParaRPr>
        </a:p>
      </dsp:txBody>
      <dsp:txXfrm>
        <a:off x="552358" y="50983"/>
        <a:ext cx="7133547" cy="69258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E3C0E0-4421-47E8-8BAA-4BC0A6EB3DCD}">
      <dsp:nvSpPr>
        <dsp:cNvPr id="0" name=""/>
        <dsp:cNvSpPr/>
      </dsp:nvSpPr>
      <dsp:spPr>
        <a:xfrm>
          <a:off x="409859" y="727"/>
          <a:ext cx="2737028" cy="1094811"/>
        </a:xfrm>
        <a:prstGeom prst="chevron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184150" dist="241300" dir="11520000" sx="110000" sy="110000" algn="ctr" rotWithShape="0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PPT creating New think</a:t>
          </a:r>
          <a:br>
            <a:rPr lang="en-US" sz="2100" b="1" i="0" kern="1200" dirty="0"/>
          </a:br>
          <a:endParaRPr lang="en-IN" sz="2100" kern="1200" dirty="0"/>
        </a:p>
      </dsp:txBody>
      <dsp:txXfrm>
        <a:off x="957265" y="727"/>
        <a:ext cx="1642217" cy="1094811"/>
      </dsp:txXfrm>
    </dsp:sp>
    <dsp:sp modelId="{FC1DF518-C634-4F08-91A5-BF4C43169A32}">
      <dsp:nvSpPr>
        <dsp:cNvPr id="0" name=""/>
        <dsp:cNvSpPr/>
      </dsp:nvSpPr>
      <dsp:spPr>
        <a:xfrm>
          <a:off x="409859" y="1248812"/>
          <a:ext cx="2737028" cy="1094811"/>
        </a:xfrm>
        <a:prstGeom prst="chevron">
          <a:avLst/>
        </a:prstGeom>
        <a:gradFill rotWithShape="0">
          <a:gsLst>
            <a:gs pos="0">
              <a:schemeClr val="accent6">
                <a:shade val="80000"/>
                <a:hueOff val="16309"/>
                <a:satOff val="-3356"/>
                <a:lumOff val="12966"/>
                <a:alphaOff val="0"/>
                <a:tint val="98000"/>
                <a:lumMod val="114000"/>
              </a:schemeClr>
            </a:gs>
            <a:gs pos="100000">
              <a:schemeClr val="accent6">
                <a:shade val="80000"/>
                <a:hueOff val="16309"/>
                <a:satOff val="-3356"/>
                <a:lumOff val="1296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184150" dist="241300" dir="11520000" sx="110000" sy="110000" algn="ctr" rotWithShape="0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Graphic added </a:t>
          </a:r>
          <a:br>
            <a:rPr lang="en-US" sz="2100" b="1" i="0" kern="1200" dirty="0"/>
          </a:br>
          <a:endParaRPr lang="en-IN" sz="2100" kern="1200" dirty="0"/>
        </a:p>
      </dsp:txBody>
      <dsp:txXfrm>
        <a:off x="957265" y="1248812"/>
        <a:ext cx="1642217" cy="1094811"/>
      </dsp:txXfrm>
    </dsp:sp>
    <dsp:sp modelId="{B0A844A4-A4FE-463A-AA32-C2097CDBB8BB}">
      <dsp:nvSpPr>
        <dsp:cNvPr id="0" name=""/>
        <dsp:cNvSpPr/>
      </dsp:nvSpPr>
      <dsp:spPr>
        <a:xfrm>
          <a:off x="409859" y="2496897"/>
          <a:ext cx="2737028" cy="1094811"/>
        </a:xfrm>
        <a:prstGeom prst="chevron">
          <a:avLst/>
        </a:prstGeom>
        <a:gradFill rotWithShape="0">
          <a:gsLst>
            <a:gs pos="0">
              <a:schemeClr val="accent6">
                <a:shade val="80000"/>
                <a:hueOff val="32618"/>
                <a:satOff val="-6711"/>
                <a:lumOff val="25933"/>
                <a:alphaOff val="0"/>
                <a:tint val="98000"/>
                <a:lumMod val="114000"/>
              </a:schemeClr>
            </a:gs>
            <a:gs pos="100000">
              <a:schemeClr val="accent6">
                <a:shade val="80000"/>
                <a:hueOff val="32618"/>
                <a:satOff val="-6711"/>
                <a:lumOff val="2593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184150" dist="241300" dir="11520000" sx="110000" sy="110000" algn="ctr" rotWithShape="0">
            <a:srgbClr val="000000">
              <a:alpha val="18000"/>
            </a:srgbClr>
          </a:outerShdw>
        </a:effectLst>
        <a:scene3d>
          <a:camera prst="perspectiveFront" fov="5100000">
            <a:rot lat="0" lon="2100000" rev="0"/>
          </a:camera>
          <a:lightRig rig="flood" dir="t">
            <a:rot lat="0" lon="0" rev="13800000"/>
          </a:lightRig>
        </a:scene3d>
        <a:sp3d extrusionH="107950" prstMaterial="plastic">
          <a:bevelT w="82550" h="63500" prst="divot"/>
          <a:bevelB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/>
            <a:t>Pivot Table</a:t>
          </a:r>
          <a:endParaRPr lang="en-IN" sz="2100" kern="1200"/>
        </a:p>
      </dsp:txBody>
      <dsp:txXfrm>
        <a:off x="957265" y="2496897"/>
        <a:ext cx="1642217" cy="109481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85DED-DDB7-4302-952E-694B2C582BD4}">
      <dsp:nvSpPr>
        <dsp:cNvPr id="0" name=""/>
        <dsp:cNvSpPr/>
      </dsp:nvSpPr>
      <dsp:spPr>
        <a:xfrm>
          <a:off x="0" y="297258"/>
          <a:ext cx="6678894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D62F5-B748-41B6-9E1C-4CB20FA1DDF9}">
      <dsp:nvSpPr>
        <dsp:cNvPr id="0" name=""/>
        <dsp:cNvSpPr/>
      </dsp:nvSpPr>
      <dsp:spPr>
        <a:xfrm>
          <a:off x="863360" y="0"/>
          <a:ext cx="4675225" cy="590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712" tIns="0" rIns="176712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spc="15">
              <a:latin typeface="Amasis MT Pro Medium" panose="02040604050005020304" pitchFamily="18" charset="0"/>
              <a:cs typeface="Trebuchet MS"/>
            </a:rPr>
            <a:t>M</a:t>
          </a:r>
          <a:r>
            <a:rPr lang="en-IN" sz="3200" b="1" kern="1200">
              <a:latin typeface="Amasis MT Pro Medium" panose="02040604050005020304" pitchFamily="18" charset="0"/>
              <a:cs typeface="Trebuchet MS"/>
            </a:rPr>
            <a:t>O</a:t>
          </a:r>
          <a:r>
            <a:rPr lang="en-IN" sz="3200" b="1" kern="1200" spc="-15">
              <a:latin typeface="Amasis MT Pro Medium" panose="02040604050005020304" pitchFamily="18" charset="0"/>
              <a:cs typeface="Trebuchet MS"/>
            </a:rPr>
            <a:t>D</a:t>
          </a:r>
          <a:r>
            <a:rPr lang="en-IN" sz="3200" b="1" kern="1200" spc="-35">
              <a:latin typeface="Amasis MT Pro Medium" panose="02040604050005020304" pitchFamily="18" charset="0"/>
              <a:cs typeface="Trebuchet MS"/>
            </a:rPr>
            <a:t>E</a:t>
          </a:r>
          <a:r>
            <a:rPr lang="en-IN" sz="3200" b="1" kern="1200" spc="-30">
              <a:latin typeface="Amasis MT Pro Medium" panose="02040604050005020304" pitchFamily="18" charset="0"/>
              <a:cs typeface="Trebuchet MS"/>
            </a:rPr>
            <a:t>LL</a:t>
          </a:r>
          <a:r>
            <a:rPr lang="en-IN" sz="3200" b="1" kern="1200" spc="-5">
              <a:latin typeface="Amasis MT Pro Medium" panose="02040604050005020304" pitchFamily="18" charset="0"/>
              <a:cs typeface="Trebuchet MS"/>
            </a:rPr>
            <a:t>I</a:t>
          </a:r>
          <a:r>
            <a:rPr lang="en-IN" sz="3200" b="1" kern="1200" spc="30">
              <a:latin typeface="Amasis MT Pro Medium" panose="02040604050005020304" pitchFamily="18" charset="0"/>
              <a:cs typeface="Trebuchet MS"/>
            </a:rPr>
            <a:t>N</a:t>
          </a:r>
          <a:r>
            <a:rPr lang="en-IN" sz="3200" b="1" kern="1200" spc="5">
              <a:latin typeface="Amasis MT Pro Medium" panose="02040604050005020304" pitchFamily="18" charset="0"/>
              <a:cs typeface="Trebuchet MS"/>
            </a:rPr>
            <a:t>G</a:t>
          </a:r>
          <a:endParaRPr lang="en-IN" sz="3200" kern="1200" dirty="0">
            <a:latin typeface="Amasis MT Pro Medium" panose="02040604050005020304" pitchFamily="18" charset="0"/>
          </a:endParaRPr>
        </a:p>
      </dsp:txBody>
      <dsp:txXfrm>
        <a:off x="892181" y="28821"/>
        <a:ext cx="4617583" cy="53275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40320-9072-4757-A736-F05B738F74AB}">
      <dsp:nvSpPr>
        <dsp:cNvPr id="0" name=""/>
        <dsp:cNvSpPr/>
      </dsp:nvSpPr>
      <dsp:spPr>
        <a:xfrm>
          <a:off x="0" y="221790"/>
          <a:ext cx="998219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D75BB-84AE-4358-9107-437CF74A8D75}">
      <dsp:nvSpPr>
        <dsp:cNvPr id="0" name=""/>
        <dsp:cNvSpPr/>
      </dsp:nvSpPr>
      <dsp:spPr>
        <a:xfrm>
          <a:off x="499109" y="15150"/>
          <a:ext cx="698753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4112" tIns="0" rIns="26411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baseline="0" dirty="0">
              <a:latin typeface="Amasis MT Pro Medium" panose="02040604050005020304" pitchFamily="18" charset="0"/>
            </a:rPr>
            <a:t>RESULTS</a:t>
          </a:r>
          <a:endParaRPr lang="en-IN" sz="2800" kern="1200" dirty="0">
            <a:latin typeface="Amasis MT Pro Medium" panose="02040604050005020304" pitchFamily="18" charset="0"/>
          </a:endParaRPr>
        </a:p>
      </dsp:txBody>
      <dsp:txXfrm>
        <a:off x="519284" y="35325"/>
        <a:ext cx="6947189" cy="37293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40320-9072-4757-A736-F05B738F74AB}">
      <dsp:nvSpPr>
        <dsp:cNvPr id="0" name=""/>
        <dsp:cNvSpPr/>
      </dsp:nvSpPr>
      <dsp:spPr>
        <a:xfrm>
          <a:off x="0" y="221790"/>
          <a:ext cx="998219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D75BB-84AE-4358-9107-437CF74A8D75}">
      <dsp:nvSpPr>
        <dsp:cNvPr id="0" name=""/>
        <dsp:cNvSpPr/>
      </dsp:nvSpPr>
      <dsp:spPr>
        <a:xfrm>
          <a:off x="499109" y="15150"/>
          <a:ext cx="698753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4112" tIns="0" rIns="26411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baseline="0" dirty="0">
              <a:latin typeface="Amasis MT Pro Medium" panose="02040604050005020304" pitchFamily="18" charset="0"/>
            </a:rPr>
            <a:t>RESULTS – I</a:t>
          </a:r>
          <a:endParaRPr lang="en-IN" sz="2800" kern="1200" dirty="0">
            <a:latin typeface="Amasis MT Pro Medium" panose="02040604050005020304" pitchFamily="18" charset="0"/>
          </a:endParaRPr>
        </a:p>
      </dsp:txBody>
      <dsp:txXfrm>
        <a:off x="519284" y="35325"/>
        <a:ext cx="6947189" cy="37293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40320-9072-4757-A736-F05B738F74AB}">
      <dsp:nvSpPr>
        <dsp:cNvPr id="0" name=""/>
        <dsp:cNvSpPr/>
      </dsp:nvSpPr>
      <dsp:spPr>
        <a:xfrm>
          <a:off x="0" y="221790"/>
          <a:ext cx="998219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D75BB-84AE-4358-9107-437CF74A8D75}">
      <dsp:nvSpPr>
        <dsp:cNvPr id="0" name=""/>
        <dsp:cNvSpPr/>
      </dsp:nvSpPr>
      <dsp:spPr>
        <a:xfrm>
          <a:off x="499109" y="15150"/>
          <a:ext cx="698753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4112" tIns="0" rIns="26411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baseline="0" dirty="0">
              <a:latin typeface="Amasis MT Pro Medium" panose="02040604050005020304" pitchFamily="18" charset="0"/>
            </a:rPr>
            <a:t>RESULTS – II</a:t>
          </a:r>
          <a:endParaRPr lang="en-IN" sz="2800" kern="1200" dirty="0">
            <a:latin typeface="Amasis MT Pro Medium" panose="02040604050005020304" pitchFamily="18" charset="0"/>
          </a:endParaRPr>
        </a:p>
      </dsp:txBody>
      <dsp:txXfrm>
        <a:off x="519284" y="35325"/>
        <a:ext cx="6947189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70B4C-9016-42DD-BDDE-6183B26B6F04}">
      <dsp:nvSpPr>
        <dsp:cNvPr id="0" name=""/>
        <dsp:cNvSpPr/>
      </dsp:nvSpPr>
      <dsp:spPr>
        <a:xfrm>
          <a:off x="0" y="42040"/>
          <a:ext cx="7139117" cy="4633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sis MT Pro Black" panose="02040A04050005020304" pitchFamily="18" charset="0"/>
            </a:rPr>
            <a:t>STUDENT NAME: KEERTHANA K</a:t>
          </a:r>
          <a:endParaRPr lang="en-IN" sz="1800" kern="1200" dirty="0">
            <a:latin typeface="Amasis MT Pro Black" panose="02040A04050005020304" pitchFamily="18" charset="0"/>
          </a:endParaRPr>
        </a:p>
      </dsp:txBody>
      <dsp:txXfrm>
        <a:off x="22617" y="64657"/>
        <a:ext cx="7093883" cy="418086"/>
      </dsp:txXfrm>
    </dsp:sp>
    <dsp:sp modelId="{7F178EEF-3682-47EB-BAF8-80DA6F759DF5}">
      <dsp:nvSpPr>
        <dsp:cNvPr id="0" name=""/>
        <dsp:cNvSpPr/>
      </dsp:nvSpPr>
      <dsp:spPr>
        <a:xfrm>
          <a:off x="0" y="557200"/>
          <a:ext cx="7139117" cy="463320"/>
        </a:xfrm>
        <a:prstGeom prst="roundRect">
          <a:avLst/>
        </a:prstGeom>
        <a:gradFill rotWithShape="0">
          <a:gsLst>
            <a:gs pos="0">
              <a:schemeClr val="accent3">
                <a:hueOff val="2189301"/>
                <a:satOff val="-16877"/>
                <a:lumOff val="458"/>
                <a:alphaOff val="0"/>
                <a:tint val="98000"/>
                <a:lumMod val="114000"/>
              </a:schemeClr>
            </a:gs>
            <a:gs pos="100000">
              <a:schemeClr val="accent3">
                <a:hueOff val="2189301"/>
                <a:satOff val="-16877"/>
                <a:lumOff val="45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sis MT Pro Black" panose="02040A04050005020304" pitchFamily="18" charset="0"/>
            </a:rPr>
            <a:t>REGISTER NO: 312208395</a:t>
          </a:r>
          <a:endParaRPr lang="en-IN" sz="1800" kern="1200" dirty="0">
            <a:latin typeface="Amasis MT Pro Black" panose="02040A04050005020304" pitchFamily="18" charset="0"/>
          </a:endParaRPr>
        </a:p>
      </dsp:txBody>
      <dsp:txXfrm>
        <a:off x="22617" y="579817"/>
        <a:ext cx="7093883" cy="418086"/>
      </dsp:txXfrm>
    </dsp:sp>
    <dsp:sp modelId="{1F4CA141-9319-4C82-A04C-77A642867D02}">
      <dsp:nvSpPr>
        <dsp:cNvPr id="0" name=""/>
        <dsp:cNvSpPr/>
      </dsp:nvSpPr>
      <dsp:spPr>
        <a:xfrm>
          <a:off x="0" y="1072360"/>
          <a:ext cx="7139117" cy="463320"/>
        </a:xfrm>
        <a:prstGeom prst="roundRect">
          <a:avLst/>
        </a:prstGeom>
        <a:gradFill rotWithShape="0">
          <a:gsLst>
            <a:gs pos="0">
              <a:schemeClr val="accent3">
                <a:hueOff val="4378602"/>
                <a:satOff val="-33755"/>
                <a:lumOff val="915"/>
                <a:alphaOff val="0"/>
                <a:tint val="98000"/>
                <a:lumMod val="114000"/>
              </a:schemeClr>
            </a:gs>
            <a:gs pos="100000">
              <a:schemeClr val="accent3">
                <a:hueOff val="4378602"/>
                <a:satOff val="-33755"/>
                <a:lumOff val="91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masis MT Pro Black" panose="02040A04050005020304" pitchFamily="18" charset="0"/>
            </a:rPr>
            <a:t>DEPARTMENT: B.Com A&amp;F</a:t>
          </a:r>
          <a:endParaRPr lang="en-IN" sz="1800" kern="1200">
            <a:latin typeface="Amasis MT Pro Black" panose="02040A04050005020304" pitchFamily="18" charset="0"/>
          </a:endParaRPr>
        </a:p>
      </dsp:txBody>
      <dsp:txXfrm>
        <a:off x="22617" y="1094977"/>
        <a:ext cx="7093883" cy="418086"/>
      </dsp:txXfrm>
    </dsp:sp>
    <dsp:sp modelId="{3A9FDBC3-F4EA-4248-83F1-BDA44CDFCDA5}">
      <dsp:nvSpPr>
        <dsp:cNvPr id="0" name=""/>
        <dsp:cNvSpPr/>
      </dsp:nvSpPr>
      <dsp:spPr>
        <a:xfrm>
          <a:off x="0" y="1587520"/>
          <a:ext cx="7139117" cy="463320"/>
        </a:xfrm>
        <a:prstGeom prst="roundRect">
          <a:avLst/>
        </a:prstGeom>
        <a:gradFill rotWithShape="0">
          <a:gsLst>
            <a:gs pos="0">
              <a:schemeClr val="accent3">
                <a:hueOff val="6567903"/>
                <a:satOff val="-50632"/>
                <a:lumOff val="1373"/>
                <a:alphaOff val="0"/>
                <a:tint val="98000"/>
                <a:lumMod val="114000"/>
              </a:schemeClr>
            </a:gs>
            <a:gs pos="100000">
              <a:schemeClr val="accent3">
                <a:hueOff val="6567903"/>
                <a:satOff val="-50632"/>
                <a:lumOff val="137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sis MT Pro Black" panose="02040A04050005020304" pitchFamily="18" charset="0"/>
            </a:rPr>
            <a:t>COLLEGE: CHELLAMMAL WOMANS COLLAGE  </a:t>
          </a:r>
          <a:endParaRPr lang="en-IN" sz="1800" kern="1200" dirty="0">
            <a:latin typeface="Amasis MT Pro Black" panose="02040A04050005020304" pitchFamily="18" charset="0"/>
          </a:endParaRPr>
        </a:p>
      </dsp:txBody>
      <dsp:txXfrm>
        <a:off x="22617" y="1610137"/>
        <a:ext cx="7093883" cy="41808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40320-9072-4757-A736-F05B738F74AB}">
      <dsp:nvSpPr>
        <dsp:cNvPr id="0" name=""/>
        <dsp:cNvSpPr/>
      </dsp:nvSpPr>
      <dsp:spPr>
        <a:xfrm>
          <a:off x="0" y="221790"/>
          <a:ext cx="998219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D75BB-84AE-4358-9107-437CF74A8D75}">
      <dsp:nvSpPr>
        <dsp:cNvPr id="0" name=""/>
        <dsp:cNvSpPr/>
      </dsp:nvSpPr>
      <dsp:spPr>
        <a:xfrm>
          <a:off x="499109" y="15150"/>
          <a:ext cx="6987539" cy="413280"/>
        </a:xfrm>
        <a:prstGeom prst="round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4112" tIns="0" rIns="26411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baseline="0" dirty="0">
              <a:latin typeface="Amasis MT Pro Medium" panose="02040604050005020304" pitchFamily="18" charset="0"/>
            </a:rPr>
            <a:t>RESULTS -III</a:t>
          </a:r>
          <a:endParaRPr lang="en-IN" sz="2800" kern="1200" dirty="0">
            <a:latin typeface="Amasis MT Pro Medium" panose="02040604050005020304" pitchFamily="18" charset="0"/>
          </a:endParaRPr>
        </a:p>
      </dsp:txBody>
      <dsp:txXfrm>
        <a:off x="519284" y="35325"/>
        <a:ext cx="6947189" cy="37293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11D84-0257-4415-B534-3307E9211A4E}">
      <dsp:nvSpPr>
        <dsp:cNvPr id="0" name=""/>
        <dsp:cNvSpPr/>
      </dsp:nvSpPr>
      <dsp:spPr>
        <a:xfrm>
          <a:off x="0" y="0"/>
          <a:ext cx="7063009" cy="24668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76200" dist="12700" dir="8100000" sy="-23000" kx="800400" algn="br" rotWithShape="0">
            <a:prstClr val="black">
              <a:alpha val="2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ultimate goal of employee performance analysis is to create a high-performing, adaptable, and resilient workforce. By embracing a growth mindset, continuous learning, and data-driven decision-making, organizations can thrive in an ever-changing business landscape.</a:t>
          </a:r>
          <a:endParaRPr lang="en-IN" sz="2000" kern="1200" dirty="0"/>
        </a:p>
      </dsp:txBody>
      <dsp:txXfrm>
        <a:off x="1659284" y="0"/>
        <a:ext cx="5403724" cy="2466826"/>
      </dsp:txXfrm>
    </dsp:sp>
    <dsp:sp modelId="{EF0E60CA-D227-4A78-B6D6-991069003EBB}">
      <dsp:nvSpPr>
        <dsp:cNvPr id="0" name=""/>
        <dsp:cNvSpPr/>
      </dsp:nvSpPr>
      <dsp:spPr>
        <a:xfrm>
          <a:off x="246682" y="246682"/>
          <a:ext cx="1412601" cy="197346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EDC9EA-35BF-47FD-A4CF-33C07DA48A0E}">
      <dsp:nvSpPr>
        <dsp:cNvPr id="0" name=""/>
        <dsp:cNvSpPr/>
      </dsp:nvSpPr>
      <dsp:spPr>
        <a:xfrm>
          <a:off x="0" y="2713509"/>
          <a:ext cx="7063009" cy="24668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76200" dist="12700" dir="8100000" sy="-23000" kx="800400" algn="br" rotWithShape="0">
            <a:prstClr val="black">
              <a:alpha val="2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Effective performance analysis is crucial for businesses to stay competitive, as it identifies skill gaps, informs strategic workforce planning, and ensures alignment with company objectives.</a:t>
          </a:r>
          <a:endParaRPr lang="en-IN" sz="2000" kern="1200" dirty="0"/>
        </a:p>
      </dsp:txBody>
      <dsp:txXfrm>
        <a:off x="1659284" y="2713509"/>
        <a:ext cx="5403724" cy="2466826"/>
      </dsp:txXfrm>
    </dsp:sp>
    <dsp:sp modelId="{2166F564-3AA7-42EF-9C49-4F682CAFE1C0}">
      <dsp:nvSpPr>
        <dsp:cNvPr id="0" name=""/>
        <dsp:cNvSpPr/>
      </dsp:nvSpPr>
      <dsp:spPr>
        <a:xfrm>
          <a:off x="246682" y="2960191"/>
          <a:ext cx="1412601" cy="197346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1000" r="-1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4FC78-81DD-4062-86BC-82AA2C6D79F9}">
      <dsp:nvSpPr>
        <dsp:cNvPr id="0" name=""/>
        <dsp:cNvSpPr/>
      </dsp:nvSpPr>
      <dsp:spPr>
        <a:xfrm>
          <a:off x="52026" y="1891"/>
          <a:ext cx="5563322" cy="1159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  <a:scene3d>
          <a:camera prst="perspective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Employee Performance Analysis using Excel</a:t>
          </a:r>
          <a:endParaRPr lang="en-IN" sz="3600" kern="1200" dirty="0"/>
        </a:p>
      </dsp:txBody>
      <dsp:txXfrm>
        <a:off x="85994" y="35859"/>
        <a:ext cx="5495386" cy="1091828"/>
      </dsp:txXfrm>
    </dsp:sp>
    <dsp:sp modelId="{5E83EE61-318C-49BE-96CC-07ECDE3F06A5}">
      <dsp:nvSpPr>
        <dsp:cNvPr id="0" name=""/>
        <dsp:cNvSpPr/>
      </dsp:nvSpPr>
      <dsp:spPr>
        <a:xfrm>
          <a:off x="318236" y="1354500"/>
          <a:ext cx="1071356" cy="107135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05F089-823A-49E8-ADD1-7BA04066465F}">
      <dsp:nvSpPr>
        <dsp:cNvPr id="0" name=""/>
        <dsp:cNvSpPr/>
      </dsp:nvSpPr>
      <dsp:spPr>
        <a:xfrm>
          <a:off x="1453874" y="1354500"/>
          <a:ext cx="3895264" cy="107135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glow rad="101600">
            <a:schemeClr val="accent4">
              <a:satMod val="175000"/>
              <a:alpha val="40000"/>
            </a:schemeClr>
          </a:glow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Male &amp; Female</a:t>
          </a:r>
        </a:p>
      </dsp:txBody>
      <dsp:txXfrm>
        <a:off x="1506183" y="1406809"/>
        <a:ext cx="3790646" cy="966738"/>
      </dsp:txXfrm>
    </dsp:sp>
    <dsp:sp modelId="{6B83BDAA-9C81-47B8-930F-256FAB974FC1}">
      <dsp:nvSpPr>
        <dsp:cNvPr id="0" name=""/>
        <dsp:cNvSpPr/>
      </dsp:nvSpPr>
      <dsp:spPr>
        <a:xfrm>
          <a:off x="318236" y="2554419"/>
          <a:ext cx="1071356" cy="107135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979D0E-2290-4BCA-9126-E3A0C6B675B1}">
      <dsp:nvSpPr>
        <dsp:cNvPr id="0" name=""/>
        <dsp:cNvSpPr/>
      </dsp:nvSpPr>
      <dsp:spPr>
        <a:xfrm>
          <a:off x="1453874" y="2554419"/>
          <a:ext cx="3895264" cy="107135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3283952"/>
                <a:satOff val="-25316"/>
                <a:lumOff val="686"/>
                <a:alphaOff val="0"/>
                <a:tint val="98000"/>
                <a:lumMod val="114000"/>
              </a:schemeClr>
            </a:gs>
            <a:gs pos="100000">
              <a:schemeClr val="accent3">
                <a:hueOff val="3283952"/>
                <a:satOff val="-25316"/>
                <a:lumOff val="686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glow rad="139700">
            <a:schemeClr val="accent4">
              <a:satMod val="175000"/>
              <a:alpha val="40000"/>
            </a:schemeClr>
          </a:glow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Department Wise</a:t>
          </a:r>
        </a:p>
      </dsp:txBody>
      <dsp:txXfrm>
        <a:off x="1506183" y="2606728"/>
        <a:ext cx="3790646" cy="966738"/>
      </dsp:txXfrm>
    </dsp:sp>
    <dsp:sp modelId="{BA5425C8-4953-4513-B2EC-20C278E52B86}">
      <dsp:nvSpPr>
        <dsp:cNvPr id="0" name=""/>
        <dsp:cNvSpPr/>
      </dsp:nvSpPr>
      <dsp:spPr>
        <a:xfrm>
          <a:off x="318236" y="3754339"/>
          <a:ext cx="1071356" cy="1071356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DE1692-4670-4B56-823E-792DB64D6EA1}">
      <dsp:nvSpPr>
        <dsp:cNvPr id="0" name=""/>
        <dsp:cNvSpPr/>
      </dsp:nvSpPr>
      <dsp:spPr>
        <a:xfrm>
          <a:off x="1453874" y="3754339"/>
          <a:ext cx="3895264" cy="107135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6567903"/>
                <a:satOff val="-50632"/>
                <a:lumOff val="1373"/>
                <a:alphaOff val="0"/>
                <a:tint val="98000"/>
                <a:lumMod val="114000"/>
              </a:schemeClr>
            </a:gs>
            <a:gs pos="100000">
              <a:schemeClr val="accent3">
                <a:hueOff val="6567903"/>
                <a:satOff val="-50632"/>
                <a:lumOff val="1373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glow rad="101600">
            <a:schemeClr val="accent4">
              <a:satMod val="175000"/>
              <a:alpha val="40000"/>
            </a:schemeClr>
          </a:glow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 Work Type</a:t>
          </a:r>
        </a:p>
      </dsp:txBody>
      <dsp:txXfrm>
        <a:off x="1506183" y="3806648"/>
        <a:ext cx="3790646" cy="9667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0185D-F7F9-4728-B4EF-5E7E14E7D8C9}">
      <dsp:nvSpPr>
        <dsp:cNvPr id="0" name=""/>
        <dsp:cNvSpPr/>
      </dsp:nvSpPr>
      <dsp:spPr>
        <a:xfrm>
          <a:off x="0" y="550056"/>
          <a:ext cx="9448799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D5E9C-F6E4-41F4-A1A6-ECD1CFBCE21E}">
      <dsp:nvSpPr>
        <dsp:cNvPr id="0" name=""/>
        <dsp:cNvSpPr/>
      </dsp:nvSpPr>
      <dsp:spPr>
        <a:xfrm>
          <a:off x="472440" y="18696"/>
          <a:ext cx="6614160" cy="106272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000" tIns="0" rIns="25000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baseline="0" dirty="0">
              <a:latin typeface="Amasis MT Pro Medium" panose="020F0502020204030204" pitchFamily="18" charset="0"/>
            </a:rPr>
            <a:t>PROJECT TITLE</a:t>
          </a:r>
          <a:endParaRPr lang="en-IN" sz="3600" kern="1200" dirty="0">
            <a:latin typeface="Amasis MT Pro Medium" panose="020F0502020204030204" pitchFamily="18" charset="0"/>
          </a:endParaRPr>
        </a:p>
      </dsp:txBody>
      <dsp:txXfrm>
        <a:off x="524318" y="70574"/>
        <a:ext cx="6510404" cy="9589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EE31D-7960-4B0A-813D-A0B96D231A9A}">
      <dsp:nvSpPr>
        <dsp:cNvPr id="0" name=""/>
        <dsp:cNvSpPr/>
      </dsp:nvSpPr>
      <dsp:spPr>
        <a:xfrm>
          <a:off x="0" y="393009"/>
          <a:ext cx="6574536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50060-EABC-4BB6-B34F-007D6F5F3FEF}">
      <dsp:nvSpPr>
        <dsp:cNvPr id="0" name=""/>
        <dsp:cNvSpPr/>
      </dsp:nvSpPr>
      <dsp:spPr>
        <a:xfrm>
          <a:off x="132160" y="0"/>
          <a:ext cx="5735377" cy="812599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951" tIns="0" rIns="173951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spc="25" dirty="0">
              <a:latin typeface="Amasis MT Pro Medium" panose="02040604050005020304" pitchFamily="18" charset="0"/>
            </a:rPr>
            <a:t>A</a:t>
          </a:r>
          <a:r>
            <a:rPr lang="en-IN" sz="3600" kern="1200" spc="-5" dirty="0">
              <a:latin typeface="Amasis MT Pro Medium" panose="02040604050005020304" pitchFamily="18" charset="0"/>
            </a:rPr>
            <a:t>G</a:t>
          </a:r>
          <a:r>
            <a:rPr lang="en-IN" sz="3600" kern="1200" spc="-35" dirty="0">
              <a:latin typeface="Amasis MT Pro Medium" panose="02040604050005020304" pitchFamily="18" charset="0"/>
            </a:rPr>
            <a:t>E</a:t>
          </a:r>
          <a:r>
            <a:rPr lang="en-IN" sz="3600" kern="1200" spc="15" dirty="0">
              <a:latin typeface="Amasis MT Pro Medium" panose="02040604050005020304" pitchFamily="18" charset="0"/>
            </a:rPr>
            <a:t>N</a:t>
          </a:r>
          <a:r>
            <a:rPr lang="en-IN" sz="3600" kern="1200" dirty="0">
              <a:latin typeface="Amasis MT Pro Medium" panose="02040604050005020304" pitchFamily="18" charset="0"/>
            </a:rPr>
            <a:t>DA</a:t>
          </a:r>
        </a:p>
      </dsp:txBody>
      <dsp:txXfrm>
        <a:off x="171828" y="39668"/>
        <a:ext cx="5656041" cy="7332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8E820-1D3D-488A-A017-3526D1D9FF22}">
      <dsp:nvSpPr>
        <dsp:cNvPr id="0" name=""/>
        <dsp:cNvSpPr/>
      </dsp:nvSpPr>
      <dsp:spPr>
        <a:xfrm rot="5400000">
          <a:off x="-374423" y="380192"/>
          <a:ext cx="2496153" cy="174730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Types of Employee Data</a:t>
          </a:r>
        </a:p>
      </dsp:txBody>
      <dsp:txXfrm rot="-5400000">
        <a:off x="1" y="879423"/>
        <a:ext cx="1747307" cy="748846"/>
      </dsp:txXfrm>
    </dsp:sp>
    <dsp:sp modelId="{0565ADA9-2E69-4F77-90F0-C272CA316278}">
      <dsp:nvSpPr>
        <dsp:cNvPr id="0" name=""/>
        <dsp:cNvSpPr/>
      </dsp:nvSpPr>
      <dsp:spPr>
        <a:xfrm rot="5400000">
          <a:off x="3897503" y="-2144426"/>
          <a:ext cx="1623352" cy="5923745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Employee data encompasses Various Dimensions, including demographic information, performance metrics, engagement levels, and professional development records, crucial for comprehensive analysis </a:t>
          </a:r>
        </a:p>
      </dsp:txBody>
      <dsp:txXfrm rot="-5400000">
        <a:off x="1747307" y="85016"/>
        <a:ext cx="5844499" cy="1464860"/>
      </dsp:txXfrm>
    </dsp:sp>
    <dsp:sp modelId="{7F231906-BE93-4ABB-8E66-472B523D6ADE}">
      <dsp:nvSpPr>
        <dsp:cNvPr id="0" name=""/>
        <dsp:cNvSpPr/>
      </dsp:nvSpPr>
      <dsp:spPr>
        <a:xfrm rot="5400000">
          <a:off x="-374423" y="2593089"/>
          <a:ext cx="2496153" cy="174730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Relevance to Business Operations</a:t>
          </a:r>
        </a:p>
      </dsp:txBody>
      <dsp:txXfrm rot="-5400000">
        <a:off x="1" y="3092320"/>
        <a:ext cx="1747307" cy="748846"/>
      </dsp:txXfrm>
    </dsp:sp>
    <dsp:sp modelId="{BE0E0C8F-6163-401F-8955-2ACBE553D854}">
      <dsp:nvSpPr>
        <dsp:cNvPr id="0" name=""/>
        <dsp:cNvSpPr/>
      </dsp:nvSpPr>
      <dsp:spPr>
        <a:xfrm rot="5400000">
          <a:off x="3897930" y="68043"/>
          <a:ext cx="1622499" cy="5923745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/>
            <a:t>Analyzing employee data allows organizations to align workforce capabilities with strategic goals, enhancing productivity and fostering a supportive work culture</a:t>
          </a:r>
          <a:endParaRPr lang="en-IN" sz="2000" kern="1200" dirty="0"/>
        </a:p>
      </dsp:txBody>
      <dsp:txXfrm rot="-5400000">
        <a:off x="1747307" y="2297870"/>
        <a:ext cx="5844541" cy="14640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6AB20-73CE-455C-A395-A576C2C097FC}">
      <dsp:nvSpPr>
        <dsp:cNvPr id="0" name=""/>
        <dsp:cNvSpPr/>
      </dsp:nvSpPr>
      <dsp:spPr>
        <a:xfrm>
          <a:off x="0" y="256820"/>
          <a:ext cx="767105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600002" rev="0"/>
          </a:camera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F3070-ECF4-4127-B19A-AAA2204B5B3A}">
      <dsp:nvSpPr>
        <dsp:cNvPr id="0" name=""/>
        <dsp:cNvSpPr/>
      </dsp:nvSpPr>
      <dsp:spPr>
        <a:xfrm>
          <a:off x="383178" y="9729"/>
          <a:ext cx="5668714" cy="704651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963" tIns="0" rIns="20296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spc="-20" dirty="0">
              <a:latin typeface="Amasis MT Pro Medium" panose="02040604050005020304" pitchFamily="18" charset="0"/>
            </a:rPr>
            <a:t>P</a:t>
          </a:r>
          <a:r>
            <a:rPr lang="en-IN" sz="3600" kern="1200" spc="15" dirty="0">
              <a:latin typeface="Amasis MT Pro Medium" panose="02040604050005020304" pitchFamily="18" charset="0"/>
            </a:rPr>
            <a:t>ROB</a:t>
          </a:r>
          <a:r>
            <a:rPr lang="en-IN" sz="3600" kern="1200" spc="55" dirty="0">
              <a:latin typeface="Amasis MT Pro Medium" panose="02040604050005020304" pitchFamily="18" charset="0"/>
            </a:rPr>
            <a:t>L</a:t>
          </a:r>
          <a:r>
            <a:rPr lang="en-IN" sz="3600" kern="1200" spc="-20" dirty="0">
              <a:latin typeface="Amasis MT Pro Medium" panose="02040604050005020304" pitchFamily="18" charset="0"/>
            </a:rPr>
            <a:t>E</a:t>
          </a:r>
          <a:r>
            <a:rPr lang="en-IN" sz="3600" kern="1200" spc="20" dirty="0">
              <a:latin typeface="Amasis MT Pro Medium" panose="02040604050005020304" pitchFamily="18" charset="0"/>
            </a:rPr>
            <a:t>M </a:t>
          </a:r>
          <a:r>
            <a:rPr lang="en-IN" sz="3600" kern="1200" spc="10" dirty="0">
              <a:latin typeface="Amasis MT Pro Medium" panose="02040604050005020304" pitchFamily="18" charset="0"/>
            </a:rPr>
            <a:t>S</a:t>
          </a:r>
          <a:r>
            <a:rPr lang="en-IN" sz="3600" kern="1200" spc="-370" dirty="0">
              <a:latin typeface="Amasis MT Pro Medium" panose="02040604050005020304" pitchFamily="18" charset="0"/>
            </a:rPr>
            <a:t>T</a:t>
          </a:r>
          <a:r>
            <a:rPr lang="en-IN" sz="3600" kern="1200" spc="-375" dirty="0">
              <a:latin typeface="Amasis MT Pro Medium" panose="02040604050005020304" pitchFamily="18" charset="0"/>
            </a:rPr>
            <a:t>A</a:t>
          </a:r>
          <a:r>
            <a:rPr lang="en-IN" sz="3600" kern="1200" spc="15" dirty="0">
              <a:latin typeface="Amasis MT Pro Medium" panose="02040604050005020304" pitchFamily="18" charset="0"/>
            </a:rPr>
            <a:t>T</a:t>
          </a:r>
          <a:r>
            <a:rPr lang="en-IN" sz="3600" kern="1200" spc="-10" dirty="0">
              <a:latin typeface="Amasis MT Pro Medium" panose="02040604050005020304" pitchFamily="18" charset="0"/>
            </a:rPr>
            <a:t>E</a:t>
          </a:r>
          <a:r>
            <a:rPr lang="en-IN" sz="3600" kern="1200" spc="-20" dirty="0">
              <a:latin typeface="Amasis MT Pro Medium" panose="02040604050005020304" pitchFamily="18" charset="0"/>
            </a:rPr>
            <a:t>ME</a:t>
          </a:r>
          <a:r>
            <a:rPr lang="en-IN" sz="3600" kern="1200" spc="10" dirty="0">
              <a:latin typeface="Amasis MT Pro Medium" panose="02040604050005020304" pitchFamily="18" charset="0"/>
            </a:rPr>
            <a:t>NT</a:t>
          </a:r>
          <a:endParaRPr lang="en-IN" sz="3600" kern="1200" dirty="0">
            <a:latin typeface="Amasis MT Pro Medium" panose="02040604050005020304" pitchFamily="18" charset="0"/>
          </a:endParaRPr>
        </a:p>
      </dsp:txBody>
      <dsp:txXfrm>
        <a:off x="417576" y="44127"/>
        <a:ext cx="5599918" cy="6358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7319E-F169-46AD-8679-04BBAFC06751}">
      <dsp:nvSpPr>
        <dsp:cNvPr id="0" name=""/>
        <dsp:cNvSpPr/>
      </dsp:nvSpPr>
      <dsp:spPr>
        <a:xfrm>
          <a:off x="0" y="410793"/>
          <a:ext cx="777563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C96D4-A84B-4172-A106-B763BA1311EF}">
      <dsp:nvSpPr>
        <dsp:cNvPr id="0" name=""/>
        <dsp:cNvSpPr/>
      </dsp:nvSpPr>
      <dsp:spPr>
        <a:xfrm>
          <a:off x="238906" y="0"/>
          <a:ext cx="5442943" cy="76752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12700" dir="2700000" sy="-23000" kx="-800400" algn="bl" rotWithShape="0">
            <a:prstClr val="black">
              <a:alpha val="20000"/>
            </a:prstClr>
          </a:outerShdw>
        </a:effectLst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30" tIns="0" rIns="205730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spc="5" dirty="0">
              <a:latin typeface="Amasis MT Pro Medium" panose="02040604050005020304" pitchFamily="18" charset="0"/>
            </a:rPr>
            <a:t>PROJECT </a:t>
          </a:r>
          <a:r>
            <a:rPr lang="en-IN" sz="3600" kern="1200" spc="-20" dirty="0">
              <a:latin typeface="Amasis MT Pro Medium" panose="02040604050005020304" pitchFamily="18" charset="0"/>
            </a:rPr>
            <a:t>OVERVIEW</a:t>
          </a:r>
          <a:endParaRPr lang="en-IN" sz="3600" kern="1200" dirty="0">
            <a:latin typeface="Amasis MT Pro Medium" panose="02040604050005020304" pitchFamily="18" charset="0"/>
          </a:endParaRPr>
        </a:p>
      </dsp:txBody>
      <dsp:txXfrm>
        <a:off x="276373" y="37467"/>
        <a:ext cx="5368009" cy="6925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22FE1-6CFF-4D4D-84C6-E7FA54D9547D}">
      <dsp:nvSpPr>
        <dsp:cNvPr id="0" name=""/>
        <dsp:cNvSpPr/>
      </dsp:nvSpPr>
      <dsp:spPr>
        <a:xfrm>
          <a:off x="1101357" y="0"/>
          <a:ext cx="4526296" cy="4526296"/>
        </a:xfrm>
        <a:prstGeom prst="triangle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r="13500000" sy="23000" kx="1200000" algn="br" rotWithShape="0">
            <a:prstClr val="black">
              <a:alpha val="20000"/>
            </a:prstClr>
          </a:outerShdw>
          <a:reflection blurRad="6350" stA="50000" endA="300" endPos="38500" dist="50800" dir="5400000" sy="-100000" algn="bl" rotWithShape="0"/>
        </a:effectLst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EA73F-44A1-4A5D-BBB7-21E816C24A76}">
      <dsp:nvSpPr>
        <dsp:cNvPr id="0" name=""/>
        <dsp:cNvSpPr/>
      </dsp:nvSpPr>
      <dsp:spPr>
        <a:xfrm>
          <a:off x="2924452" y="602177"/>
          <a:ext cx="3514447" cy="32275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Overview of Presentation Structure :</a:t>
          </a:r>
          <a:br>
            <a:rPr lang="en-US" sz="2000" b="1" kern="1200" dirty="0"/>
          </a:br>
          <a:br>
            <a:rPr lang="en-US" sz="1800" b="1" kern="1200" dirty="0"/>
          </a:br>
          <a:r>
            <a:rPr lang="en-US" sz="1800" b="1" kern="1200" dirty="0"/>
            <a:t>This presentation will guide participants through the employee data analysis process, from understanding data to creating insightful dashboards for reporting.</a:t>
          </a:r>
          <a:endParaRPr lang="en-IN" sz="1800" kern="1200" dirty="0"/>
        </a:p>
      </dsp:txBody>
      <dsp:txXfrm>
        <a:off x="3082006" y="759731"/>
        <a:ext cx="3199339" cy="2912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5021B7-1B22-1F4A-A113-AD9D82C88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7A52A-2D7B-7979-E74E-A2537ABF3D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00991-0BD2-4555-82A9-FE70E0B25E9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46254-8EAF-6B93-3D5E-58ABE0779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867B0-261F-6078-23E1-11AF939E64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6AE50-8885-4B23-A76A-E66140BA91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74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31T18:21:44.65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702 1,'-6'-1,"-7"3,-10 22,-66 110,-84 169,111-189,14-30,-24 42,6 3,-54 150,112-255,2 1,1 0,1 0,-2 49,12 103,-1-60,-2-63,2 0,23 99,43 97,-26-99,-40-135,33 103,-34-109,1 1,0-1,0 0,1-1,0 1,1-1,0-1,13 14,-12-17,-1-1,1 1,0-1,0 0,0-1,1 0,-1 0,1-1,0 0,0-1,13 1,19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AA0BC-6609-4556-8B76-A1EDF3B4E98C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0A596-7141-45E9-836C-E467146705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9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3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78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96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83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7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7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5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90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25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86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5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0A596-7141-45E9-836C-E467146705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4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6019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9867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3894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583074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7419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3705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209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3284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2854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3411" y="276045"/>
            <a:ext cx="6539607" cy="6254151"/>
          </a:xfrm>
          <a:noFill/>
        </p:spPr>
        <p:txBody>
          <a:bodyPr tIns="45720" bIns="45720" anchor="ctr">
            <a:normAutofit/>
          </a:bodyPr>
          <a:lstStyle>
            <a:lvl1pPr algn="l">
              <a:lnSpc>
                <a:spcPct val="80000"/>
              </a:lnSpc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13675" y="0"/>
            <a:ext cx="43783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9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EE19E19-543B-5742-0347-AB0738CF58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2290" y="0"/>
            <a:ext cx="5319711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550" y="610408"/>
            <a:ext cx="6574536" cy="1069848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87" y="570062"/>
            <a:ext cx="6096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2362197" y="3297386"/>
            <a:ext cx="5333998" cy="6096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1550" y="1719072"/>
            <a:ext cx="5666994" cy="4828032"/>
          </a:xfrm>
        </p:spPr>
        <p:txBody>
          <a:bodyPr lIns="45720">
            <a:normAutofit/>
          </a:bodyPr>
          <a:lstStyle>
            <a:lvl1pPr marL="347472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1pPr>
            <a:lvl2pPr marL="4114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lvl2pPr>
            <a:lvl3pPr marL="6400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/>
            </a:lvl3pPr>
            <a:lvl4pPr marL="8686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4pPr>
            <a:lvl5pPr marL="10972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653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pos="7008">
          <p15:clr>
            <a:srgbClr val="FBAE40"/>
          </p15:clr>
        </p15:guide>
        <p15:guide id="9" pos="6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9977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with Subtitle 2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0495" y="182880"/>
            <a:ext cx="6083809" cy="4775662"/>
          </a:xfrm>
          <a:noFill/>
        </p:spPr>
        <p:txBody>
          <a:bodyPr tIns="45720" bIns="45720" anchor="b">
            <a:normAutofit/>
          </a:bodyPr>
          <a:lstStyle>
            <a:lvl1pPr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5111496"/>
            <a:ext cx="6083809" cy="1563623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62801" y="0"/>
            <a:ext cx="50292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43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Two Content an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1551" y="610409"/>
            <a:ext cx="7775634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87" y="570062"/>
            <a:ext cx="6096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773C48-8B94-EF4A-AAEC-0E0BC7B8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362197" y="3297386"/>
            <a:ext cx="5333998" cy="6096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1550" y="1721295"/>
            <a:ext cx="3556748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2pPr>
            <a:lvl3pPr marL="1828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3pPr>
            <a:lvl4pPr marL="54864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4pPr>
            <a:lvl5pPr marL="73152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CED794E4-CAFD-57EF-562D-1B511C0B436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969166" y="1722513"/>
            <a:ext cx="3353233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2pPr>
            <a:lvl3pPr marL="1828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3pPr>
            <a:lvl4pPr marL="54864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4pPr>
            <a:lvl5pPr marL="73152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 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8B2B07F-7B8D-DEC3-9C46-CBE4FF4973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24480" y="0"/>
            <a:ext cx="3353233" cy="6858000"/>
          </a:xfrm>
        </p:spPr>
        <p:txBody>
          <a:bodyPr>
            <a:normAutofit/>
          </a:bodyPr>
          <a:lstStyle>
            <a:lvl1pPr algn="ctr">
              <a:defRPr sz="2000"/>
            </a:lvl1pPr>
          </a:lstStyle>
          <a:p>
            <a:pPr marL="182880" marR="0" lvl="0" indent="-18288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Char char="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45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pos="7008">
          <p15:clr>
            <a:srgbClr val="FBAE40"/>
          </p15:clr>
        </p15:guide>
        <p15:guide id="9" pos="67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399" y="4590288"/>
            <a:ext cx="11268457" cy="2084832"/>
          </a:xfrm>
          <a:noFill/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49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5255" y="0"/>
            <a:ext cx="11277601" cy="4038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77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1551" y="610409"/>
            <a:ext cx="10378439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87" y="570062"/>
            <a:ext cx="6096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373E6C-6E1B-99D9-3E64-3A21DE77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362197" y="3297386"/>
            <a:ext cx="5333998" cy="6096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1550" y="1721295"/>
            <a:ext cx="10378440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347472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2pPr>
            <a:lvl3pPr marL="6400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3pPr>
            <a:lvl4pPr marL="8686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4pPr>
            <a:lvl5pPr marL="1097280" indent="-18288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58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pos="7008">
          <p15:clr>
            <a:srgbClr val="FBAE40"/>
          </p15:clr>
        </p15:guide>
        <p15:guide id="9" pos="6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1551" y="610409"/>
            <a:ext cx="10297830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87" y="570062"/>
            <a:ext cx="6096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F107D1D-FF48-5B8D-9B41-A023F601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362197" y="3297386"/>
            <a:ext cx="5333998" cy="6096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8EECD4CA-C265-0CEB-41C1-D4F3EC9B6D5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08150"/>
            <a:ext cx="10363200" cy="42322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37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pos="7008">
          <p15:clr>
            <a:srgbClr val="FBAE40"/>
          </p15:clr>
        </p15:guide>
        <p15:guide id="9" pos="6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Two Conten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1551" y="610409"/>
            <a:ext cx="10297830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87" y="570062"/>
            <a:ext cx="6096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6ED250-9E22-5375-2FCD-5F6686AD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362197" y="3297386"/>
            <a:ext cx="5333998" cy="6096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1550" y="1721295"/>
            <a:ext cx="6283884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342900" indent="-34290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2pPr>
            <a:lvl3pPr marL="800100" indent="-34290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3pPr>
            <a:lvl4pPr marL="1165860" indent="-34290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4pPr>
            <a:lvl5pPr marL="1458468" indent="-34290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CED794E4-CAFD-57EF-562D-1B511C0B436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712633" y="1722513"/>
            <a:ext cx="3556748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2pPr>
            <a:lvl3pPr marL="347472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3pPr>
            <a:lvl4pPr marL="548640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4pPr>
            <a:lvl5pPr marL="731520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64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pos="7008">
          <p15:clr>
            <a:srgbClr val="FBAE40"/>
          </p15:clr>
        </p15:guide>
        <p15:guide id="9" pos="6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with Subtitle 1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0495" y="182880"/>
            <a:ext cx="6431281" cy="4775662"/>
          </a:xfrm>
          <a:noFill/>
        </p:spPr>
        <p:txBody>
          <a:bodyPr tIns="45720" bIns="45720" anchor="b">
            <a:normAutofit/>
          </a:bodyPr>
          <a:lstStyle>
            <a:lvl1pPr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5111496"/>
            <a:ext cx="6431281" cy="1563623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3017" y="0"/>
            <a:ext cx="4668983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68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75961" y="320040"/>
            <a:ext cx="5486400" cy="3685033"/>
          </a:xfrm>
          <a:noFill/>
        </p:spPr>
        <p:txBody>
          <a:bodyPr tIns="45720" bIns="45720" anchor="b">
            <a:normAutofit/>
          </a:bodyPr>
          <a:lstStyle>
            <a:lvl1pPr algn="r">
              <a:lnSpc>
                <a:spcPct val="80000"/>
              </a:lnSpc>
              <a:defRPr sz="54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5962" y="4151376"/>
            <a:ext cx="5486399" cy="1883664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5CC6334-85E9-4D27-CBDF-C57FEADEFC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783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4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96">
          <p15:clr>
            <a:srgbClr val="FBAE40"/>
          </p15:clr>
        </p15:guide>
        <p15:guide id="4" pos="384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1551" y="610409"/>
            <a:ext cx="10297830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87" y="570062"/>
            <a:ext cx="6096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0620DC6-4855-B19C-9254-765C0A93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362197" y="3297386"/>
            <a:ext cx="5333998" cy="6096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1550" y="1721295"/>
            <a:ext cx="3556748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512064" indent="-512064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/>
            </a:lvl2pPr>
            <a:lvl3pPr marL="640080" indent="-512064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lphaLcPeriod"/>
              <a:defRPr sz="2000"/>
            </a:lvl3pPr>
            <a:lvl4pPr marL="822960" indent="-512064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arenR"/>
              <a:defRPr sz="2000"/>
            </a:lvl4pPr>
            <a:lvl5pPr marL="1005840" indent="-512064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lphaLcParenR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CED794E4-CAFD-57EF-562D-1B511C0B436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969165" y="1722513"/>
            <a:ext cx="6300216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2pPr>
            <a:lvl3pPr marL="347472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3pPr>
            <a:lvl4pPr marL="548640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4pPr>
            <a:lvl5pPr marL="731520" indent="-347472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873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pos="7008" userDrawn="1">
          <p15:clr>
            <a:srgbClr val="FBAE40"/>
          </p15:clr>
        </p15:guide>
        <p15:guide id="9" pos="67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1551" y="610409"/>
            <a:ext cx="6858000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87" y="570062"/>
            <a:ext cx="6096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8E45C30-4B4B-9EE4-4F4B-0BF4CC40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362197" y="3297386"/>
            <a:ext cx="5333998" cy="6096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1549" y="1721295"/>
            <a:ext cx="5193792" cy="4826000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1pPr>
            <a:lvl2pPr marL="5143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lvl2pPr>
            <a:lvl3pPr marL="7429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/>
            </a:lvl3pPr>
            <a:lvl4pPr marL="9715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4pPr>
            <a:lvl5pPr marL="12001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EE19E19-543B-5742-0347-AB0738CF58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43838" y="0"/>
            <a:ext cx="4348163" cy="685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04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pos="7008" userDrawn="1">
          <p15:clr>
            <a:srgbClr val="FBAE40"/>
          </p15:clr>
        </p15:guide>
        <p15:guide id="9" pos="67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3123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493C70-6C32-8782-CA70-867555976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1551" y="610409"/>
            <a:ext cx="10306049" cy="1065994"/>
          </a:xfrm>
        </p:spPr>
        <p:txBody>
          <a:bodyPr tIns="45720" bIns="45720" anchor="t">
            <a:normAutofit/>
          </a:bodyPr>
          <a:lstStyle>
            <a:lvl1pPr algn="l">
              <a:lnSpc>
                <a:spcPct val="80000"/>
              </a:lnSpc>
              <a:defRPr sz="2800" b="1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87" y="570062"/>
            <a:ext cx="609601" cy="365125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731D21-7D54-218A-9F03-63AE185A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362197" y="3297386"/>
            <a:ext cx="5333998" cy="609600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10B12-97D2-6093-3A10-6A49F5B848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71549" y="1721295"/>
            <a:ext cx="3611880" cy="4232275"/>
          </a:xfrm>
        </p:spPr>
        <p:txBody>
          <a:bodyPr lIns="4572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/>
            </a:lvl1pPr>
            <a:lvl2pPr marL="5143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/>
            </a:lvl2pPr>
            <a:lvl3pPr marL="7429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/>
            </a:lvl3pPr>
            <a:lvl4pPr marL="9715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4pPr>
            <a:lvl5pPr marL="1200150" indent="-285750"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EB3AE1A8-5B0F-9196-C9DE-955EBB9EAB4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984750" y="1722120"/>
            <a:ext cx="6292850" cy="42322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4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  <p15:guide id="4" pos="384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3888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pos="7008" userDrawn="1">
          <p15:clr>
            <a:srgbClr val="FBAE40"/>
          </p15:clr>
        </p15:guide>
        <p15:guide id="9" pos="67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75465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04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315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9639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93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501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34" Type="http://schemas.openxmlformats.org/officeDocument/2006/relationships/image" Target="../media/image4.png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image" Target="../media/image3.png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image" Target="../media/image2.png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image" Target="../media/image5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74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  <p:sldLayoutId id="2147483796" r:id="rId20"/>
    <p:sldLayoutId id="2147483797" r:id="rId21"/>
    <p:sldLayoutId id="2147483798" r:id="rId22"/>
    <p:sldLayoutId id="2147483799" r:id="rId23"/>
    <p:sldLayoutId id="2147483800" r:id="rId24"/>
    <p:sldLayoutId id="2147483801" r:id="rId25"/>
    <p:sldLayoutId id="2147483802" r:id="rId26"/>
    <p:sldLayoutId id="2147483803" r:id="rId27"/>
    <p:sldLayoutId id="2147483687" r:id="rId28"/>
    <p:sldLayoutId id="2147483688" r:id="rId29"/>
    <p:sldLayoutId id="2147483689" r:id="rId3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 /><Relationship Id="rId13" Type="http://schemas.openxmlformats.org/officeDocument/2006/relationships/diagramColors" Target="../diagrams/colors2.xml" /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12" Type="http://schemas.openxmlformats.org/officeDocument/2006/relationships/diagramQuickStyle" Target="../diagrams/quickStyle2.xml" /><Relationship Id="rId2" Type="http://schemas.openxmlformats.org/officeDocument/2006/relationships/notesSlide" Target="../notesSlides/notesSlide1.xml" /><Relationship Id="rId16" Type="http://schemas.openxmlformats.org/officeDocument/2006/relationships/image" Target="../media/image9.svg" /><Relationship Id="rId1" Type="http://schemas.openxmlformats.org/officeDocument/2006/relationships/slideLayout" Target="../slideLayouts/slideLayout18.xml" /><Relationship Id="rId6" Type="http://schemas.openxmlformats.org/officeDocument/2006/relationships/diagramColors" Target="../diagrams/colors1.xml" /><Relationship Id="rId11" Type="http://schemas.openxmlformats.org/officeDocument/2006/relationships/diagramLayout" Target="../diagrams/layout2.xml" /><Relationship Id="rId5" Type="http://schemas.openxmlformats.org/officeDocument/2006/relationships/diagramQuickStyle" Target="../diagrams/quickStyle1.xml" /><Relationship Id="rId15" Type="http://schemas.openxmlformats.org/officeDocument/2006/relationships/image" Target="../media/image8.png" /><Relationship Id="rId10" Type="http://schemas.openxmlformats.org/officeDocument/2006/relationships/diagramData" Target="../diagrams/data2.xml" /><Relationship Id="rId4" Type="http://schemas.openxmlformats.org/officeDocument/2006/relationships/diagramLayout" Target="../diagrams/layout1.xml" /><Relationship Id="rId9" Type="http://schemas.openxmlformats.org/officeDocument/2006/relationships/image" Target="../media/image7.svg" /><Relationship Id="rId14" Type="http://schemas.microsoft.com/office/2007/relationships/diagramDrawing" Target="../diagrams/drawing2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diagramData" Target="../diagrams/data16.xml" /><Relationship Id="rId7" Type="http://schemas.microsoft.com/office/2007/relationships/diagramDrawing" Target="../diagrams/drawing16.xm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6.xml" /><Relationship Id="rId6" Type="http://schemas.openxmlformats.org/officeDocument/2006/relationships/diagramColors" Target="../diagrams/colors16.xml" /><Relationship Id="rId11" Type="http://schemas.openxmlformats.org/officeDocument/2006/relationships/image" Target="../media/image31.svg" /><Relationship Id="rId5" Type="http://schemas.openxmlformats.org/officeDocument/2006/relationships/diagramQuickStyle" Target="../diagrams/quickStyle16.xml" /><Relationship Id="rId10" Type="http://schemas.openxmlformats.org/officeDocument/2006/relationships/image" Target="../media/image30.png" /><Relationship Id="rId4" Type="http://schemas.openxmlformats.org/officeDocument/2006/relationships/diagramLayout" Target="../diagrams/layout16.xml" /><Relationship Id="rId9" Type="http://schemas.openxmlformats.org/officeDocument/2006/relationships/image" Target="../media/image29.sv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 /><Relationship Id="rId3" Type="http://schemas.openxmlformats.org/officeDocument/2006/relationships/diagramData" Target="../diagrams/data17.xml" /><Relationship Id="rId7" Type="http://schemas.microsoft.com/office/2007/relationships/diagramDrawing" Target="../diagrams/drawing17.xml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3.xml" /><Relationship Id="rId6" Type="http://schemas.openxmlformats.org/officeDocument/2006/relationships/diagramColors" Target="../diagrams/colors17.xml" /><Relationship Id="rId5" Type="http://schemas.openxmlformats.org/officeDocument/2006/relationships/diagramQuickStyle" Target="../diagrams/quickStyle17.xml" /><Relationship Id="rId4" Type="http://schemas.openxmlformats.org/officeDocument/2006/relationships/diagramLayout" Target="../diagrams/layout17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 /><Relationship Id="rId3" Type="http://schemas.openxmlformats.org/officeDocument/2006/relationships/diagramData" Target="../diagrams/data18.xml" /><Relationship Id="rId7" Type="http://schemas.microsoft.com/office/2007/relationships/diagramDrawing" Target="../diagrams/drawing18.xml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3.xml" /><Relationship Id="rId6" Type="http://schemas.openxmlformats.org/officeDocument/2006/relationships/diagramColors" Target="../diagrams/colors18.xml" /><Relationship Id="rId5" Type="http://schemas.openxmlformats.org/officeDocument/2006/relationships/diagramQuickStyle" Target="../diagrams/quickStyle18.xml" /><Relationship Id="rId4" Type="http://schemas.openxmlformats.org/officeDocument/2006/relationships/diagramLayout" Target="../diagrams/layout18.xml" /><Relationship Id="rId9" Type="http://schemas.openxmlformats.org/officeDocument/2006/relationships/chart" Target="../charts/chart3.xml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 /><Relationship Id="rId3" Type="http://schemas.openxmlformats.org/officeDocument/2006/relationships/diagramData" Target="../diagrams/data19.xml" /><Relationship Id="rId7" Type="http://schemas.microsoft.com/office/2007/relationships/diagramDrawing" Target="../diagrams/drawing19.xml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3.xml" /><Relationship Id="rId6" Type="http://schemas.openxmlformats.org/officeDocument/2006/relationships/diagramColors" Target="../diagrams/colors19.xml" /><Relationship Id="rId5" Type="http://schemas.openxmlformats.org/officeDocument/2006/relationships/diagramQuickStyle" Target="../diagrams/quickStyle19.xml" /><Relationship Id="rId4" Type="http://schemas.openxmlformats.org/officeDocument/2006/relationships/diagramLayout" Target="../diagrams/layout19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 /><Relationship Id="rId3" Type="http://schemas.openxmlformats.org/officeDocument/2006/relationships/diagramData" Target="../diagrams/data20.xml" /><Relationship Id="rId7" Type="http://schemas.microsoft.com/office/2007/relationships/diagramDrawing" Target="../diagrams/drawing20.xml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3.xml" /><Relationship Id="rId6" Type="http://schemas.openxmlformats.org/officeDocument/2006/relationships/diagramColors" Target="../diagrams/colors20.xml" /><Relationship Id="rId5" Type="http://schemas.openxmlformats.org/officeDocument/2006/relationships/diagramQuickStyle" Target="../diagrams/quickStyle20.xml" /><Relationship Id="rId4" Type="http://schemas.openxmlformats.org/officeDocument/2006/relationships/diagramLayout" Target="../diagrams/layout20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 /><Relationship Id="rId3" Type="http://schemas.openxmlformats.org/officeDocument/2006/relationships/image" Target="../media/image32.png" /><Relationship Id="rId7" Type="http://schemas.openxmlformats.org/officeDocument/2006/relationships/diagramQuickStyle" Target="../diagrams/quickStyle21.xml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7.xml" /><Relationship Id="rId6" Type="http://schemas.openxmlformats.org/officeDocument/2006/relationships/diagramLayout" Target="../diagrams/layout21.xml" /><Relationship Id="rId5" Type="http://schemas.openxmlformats.org/officeDocument/2006/relationships/diagramData" Target="../diagrams/data21.xml" /><Relationship Id="rId4" Type="http://schemas.openxmlformats.org/officeDocument/2006/relationships/image" Target="../media/image33.svg" /><Relationship Id="rId9" Type="http://schemas.microsoft.com/office/2007/relationships/diagramDrawing" Target="../diagrams/drawing2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5.xml" /><Relationship Id="rId5" Type="http://schemas.openxmlformats.org/officeDocument/2006/relationships/image" Target="../media/image37.png" /><Relationship Id="rId4" Type="http://schemas.openxmlformats.org/officeDocument/2006/relationships/customXml" Target="../ink/ink1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 /><Relationship Id="rId3" Type="http://schemas.openxmlformats.org/officeDocument/2006/relationships/diagramData" Target="../diagrams/data3.xml" /><Relationship Id="rId7" Type="http://schemas.microsoft.com/office/2007/relationships/diagramDrawing" Target="../diagrams/drawing3.xml" /><Relationship Id="rId12" Type="http://schemas.microsoft.com/office/2007/relationships/diagramDrawing" Target="../diagrams/drawing4.xml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9.xml" /><Relationship Id="rId6" Type="http://schemas.openxmlformats.org/officeDocument/2006/relationships/diagramColors" Target="../diagrams/colors3.xml" /><Relationship Id="rId11" Type="http://schemas.openxmlformats.org/officeDocument/2006/relationships/diagramColors" Target="../diagrams/colors4.xml" /><Relationship Id="rId5" Type="http://schemas.openxmlformats.org/officeDocument/2006/relationships/diagramQuickStyle" Target="../diagrams/quickStyle3.xml" /><Relationship Id="rId10" Type="http://schemas.openxmlformats.org/officeDocument/2006/relationships/diagramQuickStyle" Target="../diagrams/quickStyle4.xml" /><Relationship Id="rId4" Type="http://schemas.openxmlformats.org/officeDocument/2006/relationships/diagramLayout" Target="../diagrams/layout3.xml" /><Relationship Id="rId9" Type="http://schemas.openxmlformats.org/officeDocument/2006/relationships/diagramLayout" Target="../diagrams/layout4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 /><Relationship Id="rId3" Type="http://schemas.openxmlformats.org/officeDocument/2006/relationships/image" Target="../media/image17.png" /><Relationship Id="rId7" Type="http://schemas.openxmlformats.org/officeDocument/2006/relationships/diagramQuickStyle" Target="../diagrams/quickStyle5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9.xml" /><Relationship Id="rId6" Type="http://schemas.openxmlformats.org/officeDocument/2006/relationships/diagramLayout" Target="../diagrams/layout5.xml" /><Relationship Id="rId5" Type="http://schemas.openxmlformats.org/officeDocument/2006/relationships/diagramData" Target="../diagrams/data5.xml" /><Relationship Id="rId4" Type="http://schemas.openxmlformats.org/officeDocument/2006/relationships/image" Target="../media/image18.svg" /><Relationship Id="rId9" Type="http://schemas.microsoft.com/office/2007/relationships/diagramDrawing" Target="../diagrams/drawing5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 /><Relationship Id="rId13" Type="http://schemas.openxmlformats.org/officeDocument/2006/relationships/image" Target="../media/image19.png" /><Relationship Id="rId3" Type="http://schemas.openxmlformats.org/officeDocument/2006/relationships/diagramData" Target="../diagrams/data6.xml" /><Relationship Id="rId7" Type="http://schemas.microsoft.com/office/2007/relationships/diagramDrawing" Target="../diagrams/drawing6.xml" /><Relationship Id="rId12" Type="http://schemas.microsoft.com/office/2007/relationships/diagramDrawing" Target="../diagrams/drawing7.xml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0.xml" /><Relationship Id="rId6" Type="http://schemas.openxmlformats.org/officeDocument/2006/relationships/diagramColors" Target="../diagrams/colors6.xml" /><Relationship Id="rId11" Type="http://schemas.openxmlformats.org/officeDocument/2006/relationships/diagramColors" Target="../diagrams/colors7.xml" /><Relationship Id="rId5" Type="http://schemas.openxmlformats.org/officeDocument/2006/relationships/diagramQuickStyle" Target="../diagrams/quickStyle6.xml" /><Relationship Id="rId10" Type="http://schemas.openxmlformats.org/officeDocument/2006/relationships/diagramQuickStyle" Target="../diagrams/quickStyle7.xml" /><Relationship Id="rId4" Type="http://schemas.openxmlformats.org/officeDocument/2006/relationships/diagramLayout" Target="../diagrams/layout6.xml" /><Relationship Id="rId9" Type="http://schemas.openxmlformats.org/officeDocument/2006/relationships/diagramLayout" Target="../diagrams/layout7.xml" /><Relationship Id="rId14" Type="http://schemas.openxmlformats.org/officeDocument/2006/relationships/image" Target="../media/image20.sv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 /><Relationship Id="rId13" Type="http://schemas.openxmlformats.org/officeDocument/2006/relationships/image" Target="../media/image21.png" /><Relationship Id="rId3" Type="http://schemas.openxmlformats.org/officeDocument/2006/relationships/diagramData" Target="../diagrams/data8.xml" /><Relationship Id="rId7" Type="http://schemas.microsoft.com/office/2007/relationships/diagramDrawing" Target="../diagrams/drawing8.xml" /><Relationship Id="rId12" Type="http://schemas.microsoft.com/office/2007/relationships/diagramDrawing" Target="../diagrams/drawing9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1.xml" /><Relationship Id="rId6" Type="http://schemas.openxmlformats.org/officeDocument/2006/relationships/diagramColors" Target="../diagrams/colors8.xml" /><Relationship Id="rId11" Type="http://schemas.openxmlformats.org/officeDocument/2006/relationships/diagramColors" Target="../diagrams/colors9.xml" /><Relationship Id="rId5" Type="http://schemas.openxmlformats.org/officeDocument/2006/relationships/diagramQuickStyle" Target="../diagrams/quickStyle8.xml" /><Relationship Id="rId10" Type="http://schemas.openxmlformats.org/officeDocument/2006/relationships/diagramQuickStyle" Target="../diagrams/quickStyle9.xml" /><Relationship Id="rId4" Type="http://schemas.openxmlformats.org/officeDocument/2006/relationships/diagramLayout" Target="../diagrams/layout8.xml" /><Relationship Id="rId9" Type="http://schemas.openxmlformats.org/officeDocument/2006/relationships/diagramLayout" Target="../diagrams/layout9.xml" /><Relationship Id="rId14" Type="http://schemas.openxmlformats.org/officeDocument/2006/relationships/image" Target="../media/image22.sv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 /><Relationship Id="rId3" Type="http://schemas.openxmlformats.org/officeDocument/2006/relationships/diagramData" Target="../diagrams/data10.xml" /><Relationship Id="rId7" Type="http://schemas.microsoft.com/office/2007/relationships/diagramDrawing" Target="../diagrams/drawing10.xml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2.xml" /><Relationship Id="rId6" Type="http://schemas.openxmlformats.org/officeDocument/2006/relationships/diagramColors" Target="../diagrams/colors10.xml" /><Relationship Id="rId5" Type="http://schemas.openxmlformats.org/officeDocument/2006/relationships/diagramQuickStyle" Target="../diagrams/quickStyle10.xml" /><Relationship Id="rId4" Type="http://schemas.openxmlformats.org/officeDocument/2006/relationships/diagramLayout" Target="../diagrams/layout10.xml" /><Relationship Id="rId9" Type="http://schemas.openxmlformats.org/officeDocument/2006/relationships/image" Target="../media/image24.sv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 /><Relationship Id="rId3" Type="http://schemas.openxmlformats.org/officeDocument/2006/relationships/diagramData" Target="../diagrams/data11.xml" /><Relationship Id="rId7" Type="http://schemas.microsoft.com/office/2007/relationships/diagramDrawing" Target="../diagrams/drawing11.xml" /><Relationship Id="rId12" Type="http://schemas.microsoft.com/office/2007/relationships/diagramDrawing" Target="../diagrams/drawing12.xm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3.xml" /><Relationship Id="rId6" Type="http://schemas.openxmlformats.org/officeDocument/2006/relationships/diagramColors" Target="../diagrams/colors11.xml" /><Relationship Id="rId11" Type="http://schemas.openxmlformats.org/officeDocument/2006/relationships/diagramColors" Target="../diagrams/colors12.xml" /><Relationship Id="rId5" Type="http://schemas.openxmlformats.org/officeDocument/2006/relationships/diagramQuickStyle" Target="../diagrams/quickStyle11.xml" /><Relationship Id="rId10" Type="http://schemas.openxmlformats.org/officeDocument/2006/relationships/diagramQuickStyle" Target="../diagrams/quickStyle12.xml" /><Relationship Id="rId4" Type="http://schemas.openxmlformats.org/officeDocument/2006/relationships/diagramLayout" Target="../diagrams/layout11.xml" /><Relationship Id="rId9" Type="http://schemas.openxmlformats.org/officeDocument/2006/relationships/diagramLayout" Target="../diagrams/layout12.xm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 /><Relationship Id="rId3" Type="http://schemas.openxmlformats.org/officeDocument/2006/relationships/diagramData" Target="../diagrams/data13.xml" /><Relationship Id="rId7" Type="http://schemas.microsoft.com/office/2007/relationships/diagramDrawing" Target="../diagrams/drawing13.xm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4.xml" /><Relationship Id="rId6" Type="http://schemas.openxmlformats.org/officeDocument/2006/relationships/diagramColors" Target="../diagrams/colors13.xml" /><Relationship Id="rId5" Type="http://schemas.openxmlformats.org/officeDocument/2006/relationships/diagramQuickStyle" Target="../diagrams/quickStyle13.xml" /><Relationship Id="rId4" Type="http://schemas.openxmlformats.org/officeDocument/2006/relationships/diagramLayout" Target="../diagrams/layout13.xml" /><Relationship Id="rId9" Type="http://schemas.openxmlformats.org/officeDocument/2006/relationships/image" Target="../media/image26.sv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 /><Relationship Id="rId3" Type="http://schemas.openxmlformats.org/officeDocument/2006/relationships/diagramLayout" Target="../diagrams/layout14.xml" /><Relationship Id="rId7" Type="http://schemas.openxmlformats.org/officeDocument/2006/relationships/image" Target="../media/image27.png" /><Relationship Id="rId12" Type="http://schemas.microsoft.com/office/2007/relationships/diagramDrawing" Target="../diagrams/drawing15.xml" /><Relationship Id="rId2" Type="http://schemas.openxmlformats.org/officeDocument/2006/relationships/diagramData" Target="../diagrams/data14.xml" /><Relationship Id="rId1" Type="http://schemas.openxmlformats.org/officeDocument/2006/relationships/slideLayout" Target="../slideLayouts/slideLayout25.xml" /><Relationship Id="rId6" Type="http://schemas.microsoft.com/office/2007/relationships/diagramDrawing" Target="../diagrams/drawing14.xml" /><Relationship Id="rId11" Type="http://schemas.openxmlformats.org/officeDocument/2006/relationships/diagramColors" Target="../diagrams/colors15.xml" /><Relationship Id="rId5" Type="http://schemas.openxmlformats.org/officeDocument/2006/relationships/diagramColors" Target="../diagrams/colors14.xml" /><Relationship Id="rId10" Type="http://schemas.openxmlformats.org/officeDocument/2006/relationships/diagramQuickStyle" Target="../diagrams/quickStyle15.xml" /><Relationship Id="rId4" Type="http://schemas.openxmlformats.org/officeDocument/2006/relationships/diagramQuickStyle" Target="../diagrams/quickStyle14.xml" /><Relationship Id="rId9" Type="http://schemas.openxmlformats.org/officeDocument/2006/relationships/diagramLayout" Target="../diagrams/layout1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6EC9BA6-748C-5ACB-0487-8C26E08834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640038"/>
              </p:ext>
            </p:extLst>
          </p:nvPr>
        </p:nvGraphicFramePr>
        <p:xfrm>
          <a:off x="104931" y="276045"/>
          <a:ext cx="7540053" cy="1462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Placeholder 9" descr="Pop art">
            <a:extLst>
              <a:ext uri="{FF2B5EF4-FFF2-40B4-BE49-F238E27FC236}">
                <a16:creationId xmlns:a16="http://schemas.microsoft.com/office/drawing/2014/main" id="{D5DF8D67-7237-995D-0822-D5FCB24788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" r="36"/>
          <a:stretch/>
        </p:blipFill>
        <p:spPr/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1F3C5A7-FE99-BCAC-8B9F-C11FDFC51E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3108902"/>
              </p:ext>
            </p:extLst>
          </p:nvPr>
        </p:nvGraphicFramePr>
        <p:xfrm>
          <a:off x="247130" y="3891012"/>
          <a:ext cx="7139117" cy="209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7" name="Graphic 6" descr="Graduation cap">
            <a:extLst>
              <a:ext uri="{FF2B5EF4-FFF2-40B4-BE49-F238E27FC236}">
                <a16:creationId xmlns:a16="http://schemas.microsoft.com/office/drawing/2014/main" id="{80333BF2-9943-AA68-0768-F1C54B517B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44225" y="1344275"/>
            <a:ext cx="4169450" cy="416945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7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8000">
        <p:split orient="vert"/>
      </p:transition>
    </mc:Choice>
    <mc:Fallback xmlns="">
      <p:transition spd="slow" advTm="8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E0D2DCC-0B5F-00BC-AC9A-D658AA18CD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8792561"/>
              </p:ext>
            </p:extLst>
          </p:nvPr>
        </p:nvGraphicFramePr>
        <p:xfrm>
          <a:off x="501395" y="182881"/>
          <a:ext cx="6678894" cy="803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ubtitle 3">
            <a:extLst>
              <a:ext uri="{FF2B5EF4-FFF2-40B4-BE49-F238E27FC236}">
                <a16:creationId xmlns:a16="http://schemas.microsoft.com/office/drawing/2014/main" id="{93EEA9A8-EB71-87F6-3F40-55DFE10EB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05486"/>
            <a:ext cx="8124669" cy="546963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collection</a:t>
            </a:r>
            <a:br>
              <a:rPr lang="en-US" dirty="0"/>
            </a:br>
            <a:r>
              <a:rPr lang="en-US" sz="1400" dirty="0"/>
              <a:t>                                           Visit the Kaggle website portal. </a:t>
            </a:r>
            <a:br>
              <a:rPr lang="en-US" sz="1400" dirty="0"/>
            </a:br>
            <a:r>
              <a:rPr lang="en-US" sz="1400" dirty="0"/>
              <a:t>                                           Search for the DATASET section.</a:t>
            </a:r>
            <a:br>
              <a:rPr lang="en-US" sz="1400" dirty="0"/>
            </a:br>
            <a:r>
              <a:rPr lang="en-US" sz="1400" dirty="0"/>
              <a:t>                                           I have Download the Employee DATA </a:t>
            </a:r>
            <a:r>
              <a:rPr lang="en-US" sz="14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    </a:t>
            </a:r>
            <a:br>
              <a:rPr lang="en-US" sz="14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</a:br>
            <a:r>
              <a:rPr lang="en-US" dirty="0"/>
              <a:t>Feature selecting</a:t>
            </a:r>
            <a:br>
              <a:rPr lang="en-US" dirty="0"/>
            </a:br>
            <a:r>
              <a:rPr lang="en-US" sz="2400" dirty="0"/>
              <a:t>                         </a:t>
            </a:r>
            <a:r>
              <a:rPr lang="en-US" sz="1400" dirty="0"/>
              <a:t>We have important features Highlighting  </a:t>
            </a:r>
            <a:br>
              <a:rPr lang="en-US" sz="1400" dirty="0"/>
            </a:br>
            <a:r>
              <a:rPr lang="en-US" sz="1400" dirty="0"/>
              <a:t>                                          ( Emp-ID, First name, Last name, Business Unit, Emp-Status, Emp-Type</a:t>
            </a:r>
            <a:br>
              <a:rPr lang="en-US" sz="1400" dirty="0"/>
            </a:br>
            <a:r>
              <a:rPr lang="en-US" sz="1400" dirty="0"/>
              <a:t>                                            Emp-Classification Type, Department Type, Gender Code, Performance Score</a:t>
            </a:r>
            <a:br>
              <a:rPr lang="en-US" sz="1400" dirty="0"/>
            </a:br>
            <a:r>
              <a:rPr lang="en-US" sz="1400" dirty="0"/>
              <a:t>                                            Current Employee Rating )</a:t>
            </a:r>
            <a:br>
              <a:rPr lang="en-US" sz="1400" dirty="0"/>
            </a:br>
            <a:r>
              <a:rPr lang="en-US" dirty="0"/>
              <a:t>Data Filtering</a:t>
            </a:r>
            <a:br>
              <a:rPr lang="en-US" dirty="0"/>
            </a:br>
            <a:br>
              <a:rPr lang="en-US" sz="1400" dirty="0"/>
            </a:br>
            <a:r>
              <a:rPr lang="en-US" sz="1400" dirty="0"/>
              <a:t>                                            We are applying conditional formatting to coloring the Exit Date blank cells.</a:t>
            </a:r>
            <a:br>
              <a:rPr lang="en-US" sz="1400" dirty="0"/>
            </a:br>
            <a:r>
              <a:rPr lang="en-US" sz="1400" dirty="0"/>
              <a:t>                                            And applying filter tools to filter the coloring cells.</a:t>
            </a:r>
            <a:br>
              <a:rPr lang="en-US" sz="1400" dirty="0"/>
            </a:br>
            <a:r>
              <a:rPr lang="en-US" sz="1400" dirty="0"/>
              <a:t>  </a:t>
            </a:r>
          </a:p>
          <a:p>
            <a:br>
              <a:rPr lang="en-US" sz="1400" dirty="0"/>
            </a:br>
            <a:r>
              <a:rPr lang="en-US" dirty="0"/>
              <a:t>Create</a:t>
            </a:r>
            <a:r>
              <a:rPr lang="en-US" sz="1400" dirty="0"/>
              <a:t> </a:t>
            </a:r>
            <a:r>
              <a:rPr lang="en-US" dirty="0"/>
              <a:t>Performance level</a:t>
            </a:r>
            <a:br>
              <a:rPr lang="en-US" dirty="0"/>
            </a:br>
            <a:br>
              <a:rPr lang="en-US" sz="1400" dirty="0"/>
            </a:br>
            <a:r>
              <a:rPr lang="en-US" sz="1400" dirty="0"/>
              <a:t>                                           I have applied the IFS formula to easily identify the performance level.</a:t>
            </a:r>
            <a:br>
              <a:rPr lang="en-US" sz="1400" dirty="0"/>
            </a:br>
            <a:r>
              <a:rPr lang="en-US" sz="1400" dirty="0"/>
              <a:t>                                           IFS = (IFS(Z8&gt;=5,"VERY HIGH",Z8&gt;=4,"HIGH",Z8&gt;=3,"MEDIUM","TRUE","LOW")                         </a:t>
            </a:r>
            <a:br>
              <a:rPr lang="en-US" sz="1400" dirty="0"/>
            </a:br>
            <a:r>
              <a:rPr lang="en-US" sz="1400" dirty="0"/>
              <a:t>                                           So we get a category of ( VERY HIGH, HIGH, MEDIUM, LOW )</a:t>
            </a:r>
            <a:br>
              <a:rPr lang="en-US" sz="1400" dirty="0"/>
            </a:br>
            <a:br>
              <a:rPr lang="en-US" sz="1400" dirty="0"/>
            </a:br>
            <a:r>
              <a:rPr lang="en-US" dirty="0"/>
              <a:t>Pivot table</a:t>
            </a:r>
          </a:p>
          <a:p>
            <a:br>
              <a:rPr lang="en-US" sz="1400" dirty="0"/>
            </a:br>
            <a:r>
              <a:rPr lang="en-US" sz="1400" dirty="0"/>
              <a:t>                                           I applied a Pivot table, selected the data, and used filters on specific   headings,   along             </a:t>
            </a:r>
            <a:br>
              <a:rPr lang="en-US" sz="1400" dirty="0"/>
            </a:br>
            <a:r>
              <a:rPr lang="en-US" sz="1400" dirty="0"/>
              <a:t>                                          with an additional slicer for filtering.</a:t>
            </a:r>
            <a:br>
              <a:rPr lang="en-US" sz="1400" dirty="0"/>
            </a:br>
            <a:br>
              <a:rPr lang="en-US" sz="1400" dirty="0"/>
            </a:br>
            <a:r>
              <a:rPr lang="en-US" dirty="0"/>
              <a:t>Graphs chart</a:t>
            </a:r>
          </a:p>
          <a:p>
            <a:br>
              <a:rPr lang="en-US" sz="1400" dirty="0"/>
            </a:br>
            <a:r>
              <a:rPr lang="en-US" sz="1400" dirty="0"/>
              <a:t>                                          I applied a Graph sheet, selected the data, and used different sheets, along</a:t>
            </a:r>
            <a:br>
              <a:rPr lang="en-US" sz="1400" dirty="0"/>
            </a:br>
            <a:r>
              <a:rPr lang="en-US" sz="1400" dirty="0"/>
              <a:t>                                          with additional details for adding.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  <p:pic>
        <p:nvPicPr>
          <p:cNvPr id="15" name="Picture Placeholder 14" descr="Illustration of a person walking with a laptop open and on the phone">
            <a:extLst>
              <a:ext uri="{FF2B5EF4-FFF2-40B4-BE49-F238E27FC236}">
                <a16:creationId xmlns:a16="http://schemas.microsoft.com/office/drawing/2014/main" id="{6C314C3C-26EB-2DAC-9879-D3B519EA37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7" b="17"/>
          <a:stretch/>
        </p:blipFill>
        <p:spPr/>
      </p:pic>
      <p:pic>
        <p:nvPicPr>
          <p:cNvPr id="7" name="Graphic 6" descr="Back with solid fill">
            <a:extLst>
              <a:ext uri="{FF2B5EF4-FFF2-40B4-BE49-F238E27FC236}">
                <a16:creationId xmlns:a16="http://schemas.microsoft.com/office/drawing/2014/main" id="{D34C0EA9-408F-F309-4BED-3659E3736E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044361" y="1353568"/>
            <a:ext cx="662066" cy="662066"/>
          </a:xfrm>
          <a:prstGeom prst="rect">
            <a:avLst/>
          </a:prstGeom>
        </p:spPr>
      </p:pic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AB4A2828-E49A-1ADC-27EC-696A306651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044361" y="2007452"/>
            <a:ext cx="662066" cy="662066"/>
          </a:xfrm>
          <a:prstGeom prst="rect">
            <a:avLst/>
          </a:prstGeom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49A24A64-8BDF-A535-6024-2BBF56806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044361" y="2918234"/>
            <a:ext cx="662066" cy="662066"/>
          </a:xfrm>
          <a:prstGeom prst="rect">
            <a:avLst/>
          </a:prstGeom>
        </p:spPr>
      </p:pic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F1599EA6-7FC4-485B-6538-EC9D494E36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984791" y="3917616"/>
            <a:ext cx="662066" cy="662066"/>
          </a:xfrm>
          <a:prstGeom prst="rect">
            <a:avLst/>
          </a:prstGeom>
        </p:spPr>
      </p:pic>
      <p:pic>
        <p:nvPicPr>
          <p:cNvPr id="11" name="Graphic 10" descr="Back with solid fill">
            <a:extLst>
              <a:ext uri="{FF2B5EF4-FFF2-40B4-BE49-F238E27FC236}">
                <a16:creationId xmlns:a16="http://schemas.microsoft.com/office/drawing/2014/main" id="{2DF6F36C-C51B-28AF-0CCB-06B56C2376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044360" y="4830567"/>
            <a:ext cx="662066" cy="662066"/>
          </a:xfrm>
          <a:prstGeom prst="rect">
            <a:avLst/>
          </a:prstGeom>
        </p:spPr>
      </p:pic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7173185D-FCBE-921C-1894-768D61DE41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917937" y="5875677"/>
            <a:ext cx="662066" cy="6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4000">
        <p14:ferris dir="l"/>
      </p:transition>
    </mc:Choice>
    <mc:Fallback xmlns="">
      <p:transition spd="slow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EEBB9C-954C-3B19-9664-D7B657133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727015"/>
              </p:ext>
            </p:extLst>
          </p:nvPr>
        </p:nvGraphicFramePr>
        <p:xfrm>
          <a:off x="1485902" y="275191"/>
          <a:ext cx="9982199" cy="58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0693B92-2B15-1D3D-1464-8184B93DF83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65568686"/>
              </p:ext>
            </p:extLst>
          </p:nvPr>
        </p:nvGraphicFramePr>
        <p:xfrm>
          <a:off x="986540" y="935187"/>
          <a:ext cx="10972800" cy="5647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96956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0">
        <p15:prstTrans prst="crush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EEBB9C-954C-3B19-9664-D7B657133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4697967"/>
              </p:ext>
            </p:extLst>
          </p:nvPr>
        </p:nvGraphicFramePr>
        <p:xfrm>
          <a:off x="1485902" y="275191"/>
          <a:ext cx="9982199" cy="58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50693B92-2B15-1D3D-1464-8184B93DF83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5756565"/>
              </p:ext>
            </p:extLst>
          </p:nvPr>
        </p:nvGraphicFramePr>
        <p:xfrm>
          <a:off x="1123950" y="1104900"/>
          <a:ext cx="10687049" cy="2564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0693B92-2B15-1D3D-1464-8184B93DF8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7107540"/>
              </p:ext>
            </p:extLst>
          </p:nvPr>
        </p:nvGraphicFramePr>
        <p:xfrm>
          <a:off x="1123950" y="3668968"/>
          <a:ext cx="10687049" cy="3189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00604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>
        <p14:prism isContent="1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EEBB9C-954C-3B19-9664-D7B657133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5364736"/>
              </p:ext>
            </p:extLst>
          </p:nvPr>
        </p:nvGraphicFramePr>
        <p:xfrm>
          <a:off x="1485902" y="275191"/>
          <a:ext cx="9982199" cy="58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87040D78-00F5-7931-C60A-8D7B6276480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33883367"/>
              </p:ext>
            </p:extLst>
          </p:nvPr>
        </p:nvGraphicFramePr>
        <p:xfrm>
          <a:off x="971550" y="1720850"/>
          <a:ext cx="10379075" cy="482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452978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000">
        <p15:prstTrans prst="peelOff"/>
      </p:transition>
    </mc:Choice>
    <mc:Fallback xmlns="">
      <p:transition spd="slow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EEBB9C-954C-3B19-9664-D7B657133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417104"/>
              </p:ext>
            </p:extLst>
          </p:nvPr>
        </p:nvGraphicFramePr>
        <p:xfrm>
          <a:off x="1485902" y="275191"/>
          <a:ext cx="9982199" cy="58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693B92-2B15-1D3D-1464-8184B93DF83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87982759"/>
              </p:ext>
            </p:extLst>
          </p:nvPr>
        </p:nvGraphicFramePr>
        <p:xfrm>
          <a:off x="971550" y="1066799"/>
          <a:ext cx="11087100" cy="5516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9639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0">
        <p14:prism isInverted="1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right graphic of peoples faces&#10;">
            <a:extLst>
              <a:ext uri="{FF2B5EF4-FFF2-40B4-BE49-F238E27FC236}">
                <a16:creationId xmlns:a16="http://schemas.microsoft.com/office/drawing/2014/main" id="{206C932F-8EE7-DE54-57B0-5868A0FA4F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" r="36"/>
          <a:stretch/>
        </p:blipFill>
        <p:spPr/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E11AAE4-AB67-A43B-258B-4774C00F8E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12733"/>
              </p:ext>
            </p:extLst>
          </p:nvPr>
        </p:nvGraphicFramePr>
        <p:xfrm>
          <a:off x="4800599" y="1200150"/>
          <a:ext cx="7063009" cy="518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E56254C-167F-CE06-B60B-1136B542718E}"/>
              </a:ext>
            </a:extLst>
          </p:cNvPr>
          <p:cNvSpPr/>
          <p:nvPr/>
        </p:nvSpPr>
        <p:spPr>
          <a:xfrm>
            <a:off x="4591050" y="228600"/>
            <a:ext cx="7272559" cy="638174"/>
          </a:xfrm>
          <a:prstGeom prst="rect">
            <a:avLst/>
          </a:prstGeom>
        </p:spPr>
        <p:style>
          <a:lnRef idx="1">
            <a:schemeClr val="accent3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C8DF99-62D3-2314-7B9E-98266C659706}"/>
              </a:ext>
            </a:extLst>
          </p:cNvPr>
          <p:cNvGrpSpPr/>
          <p:nvPr/>
        </p:nvGrpSpPr>
        <p:grpSpPr>
          <a:xfrm>
            <a:off x="4800600" y="59189"/>
            <a:ext cx="6707505" cy="531360"/>
            <a:chOff x="479107" y="9491"/>
            <a:chExt cx="6707505" cy="531360"/>
          </a:xfrm>
          <a:scene3d>
            <a:camera prst="orthographicFront"/>
            <a:lightRig rig="flat" dir="t"/>
          </a:scene3d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6427E03-F584-76FE-14B2-4438E039F3E2}"/>
                </a:ext>
              </a:extLst>
            </p:cNvPr>
            <p:cNvSpPr/>
            <p:nvPr/>
          </p:nvSpPr>
          <p:spPr>
            <a:xfrm>
              <a:off x="479107" y="9491"/>
              <a:ext cx="6707505" cy="531360"/>
            </a:xfrm>
            <a:prstGeom prst="roundRect">
              <a:avLst/>
            </a:prstGeom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45487D74-3ADB-467C-0EE3-622E8C850E5C}"/>
                </a:ext>
              </a:extLst>
            </p:cNvPr>
            <p:cNvSpPr txBox="1"/>
            <p:nvPr/>
          </p:nvSpPr>
          <p:spPr>
            <a:xfrm>
              <a:off x="505046" y="35430"/>
              <a:ext cx="6655627" cy="4794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53528" tIns="0" rIns="253528" bIns="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latin typeface="Amasis MT Pro Medium" panose="02040604050005020304" pitchFamily="18" charset="0"/>
                  <a:cs typeface="Times New Roman" panose="02020603050405020304" pitchFamily="18" charset="0"/>
                </a:rPr>
                <a:t>conclusion</a:t>
              </a:r>
              <a:endParaRPr lang="en-IN" sz="3200" kern="1200" dirty="0">
                <a:latin typeface="Amasis MT Pro Medium" panose="020406040500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5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Tm="15000">
        <p15:prstTrans prst="fallOver"/>
      </p:transition>
    </mc:Choice>
    <mc:Fallback xmlns="">
      <p:transition spd="slow" advTm="1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group of people painting letters&#10;&#10;Description automatically generated">
            <a:extLst>
              <a:ext uri="{FF2B5EF4-FFF2-40B4-BE49-F238E27FC236}">
                <a16:creationId xmlns:a16="http://schemas.microsoft.com/office/drawing/2014/main" id="{DD0A36D6-64C2-E6AE-BFC2-32731AE740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-118637" y="0"/>
            <a:ext cx="12310637" cy="6918577"/>
          </a:xfrm>
          <a:solidFill>
            <a:schemeClr val="tx1"/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D3F5BEB-3FE4-83A5-8CF0-B1052EFF5B21}"/>
                  </a:ext>
                </a:extLst>
              </p14:cNvPr>
              <p14:cNvContentPartPr/>
              <p14:nvPr/>
            </p14:nvContentPartPr>
            <p14:xfrm>
              <a:off x="10853130" y="5391060"/>
              <a:ext cx="252720" cy="936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D3F5BEB-3FE4-83A5-8CF0-B1052EFF5B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99490" y="5283060"/>
                <a:ext cx="360360" cy="11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6155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80E114A-68C0-E329-EB19-6AE6906D02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925" y="2203554"/>
            <a:ext cx="5346788" cy="3910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962E460-66AA-5016-7608-2E379ECC6B9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40820768"/>
              </p:ext>
            </p:extLst>
          </p:nvPr>
        </p:nvGraphicFramePr>
        <p:xfrm>
          <a:off x="971550" y="1719263"/>
          <a:ext cx="5667375" cy="482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0242351-9684-EABC-5592-30EF67919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2234484"/>
              </p:ext>
            </p:extLst>
          </p:nvPr>
        </p:nvGraphicFramePr>
        <p:xfrm>
          <a:off x="971550" y="105197"/>
          <a:ext cx="9448800" cy="1475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750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Tm="12000">
        <p14:reveal/>
      </p:transition>
    </mc:Choice>
    <mc:Fallback xmlns="">
      <p:transition spd="slow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Illustration of a person walking with a briefcase">
            <a:extLst>
              <a:ext uri="{FF2B5EF4-FFF2-40B4-BE49-F238E27FC236}">
                <a16:creationId xmlns:a16="http://schemas.microsoft.com/office/drawing/2014/main" id="{DDEEAA35-FAF9-A098-AEFF-E119F1E799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34" b="134"/>
          <a:stretch/>
        </p:blipFill>
        <p:spPr/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A769D7E6-F69E-C72C-E58A-BF8B541C9E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endParaRPr lang="en-US" sz="2000" b="0" i="0" dirty="0">
              <a:solidFill>
                <a:srgbClr val="0D0D0D"/>
              </a:solidFill>
              <a:effectLst/>
              <a:latin typeface="Algerian" panose="04020705040A02060702" pitchFamily="82" charset="0"/>
              <a:cs typeface="TH SarabunPSK" panose="020B0502040204020203" pitchFamily="34" charset="-34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Algerian" panose="04020705040A02060702" pitchFamily="82" charset="0"/>
                <a:cs typeface="TH SarabunPSK" panose="020B0502040204020203" pitchFamily="34" charset="-34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Algerian" panose="04020705040A02060702" pitchFamily="82" charset="0"/>
                <a:cs typeface="TH SarabunPSK" panose="020B0502040204020203" pitchFamily="34" charset="-34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Algerian" panose="04020705040A02060702" pitchFamily="82" charset="0"/>
                <a:cs typeface="TH SarabunPSK" panose="020B0502040204020203" pitchFamily="34" charset="-34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Algerian" panose="04020705040A02060702" pitchFamily="82" charset="0"/>
                <a:cs typeface="TH SarabunPSK" panose="020B0502040204020203" pitchFamily="34" charset="-34"/>
              </a:rPr>
              <a:t>Our Solution and Proposition</a:t>
            </a:r>
          </a:p>
          <a:p>
            <a:pPr algn="l">
              <a:buFont typeface="+mj-lt"/>
              <a:buAutoNum type="arabicPeriod"/>
            </a:pPr>
            <a:r>
              <a:rPr lang="en-US" sz="2000" dirty="0">
                <a:solidFill>
                  <a:srgbClr val="0D0D0D"/>
                </a:solidFill>
                <a:latin typeface="Algerian" panose="04020705040A02060702" pitchFamily="82" charset="0"/>
                <a:cs typeface="TH SarabunPSK" panose="020B0502040204020203" pitchFamily="34" charset="-34"/>
              </a:rPr>
              <a:t>Dataset Description</a:t>
            </a:r>
            <a:endParaRPr lang="en-US" sz="2000" b="0" i="0" dirty="0">
              <a:solidFill>
                <a:srgbClr val="0D0D0D"/>
              </a:solidFill>
              <a:effectLst/>
              <a:latin typeface="Algerian" panose="04020705040A02060702" pitchFamily="82" charset="0"/>
              <a:cs typeface="TH SarabunPSK" panose="020B0502040204020203" pitchFamily="34" charset="-34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Algerian" panose="04020705040A02060702" pitchFamily="82" charset="0"/>
                <a:cs typeface="TH SarabunPSK" panose="020B0502040204020203" pitchFamily="34" charset="-34"/>
              </a:rPr>
              <a:t>Modelling Approach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Algerian" panose="04020705040A02060702" pitchFamily="82" charset="0"/>
                <a:cs typeface="TH SarabunPSK" panose="020B0502040204020203" pitchFamily="34" charset="-34"/>
              </a:rPr>
              <a:t>Results and </a:t>
            </a:r>
            <a:r>
              <a:rPr lang="en-US" sz="2000" dirty="0">
                <a:solidFill>
                  <a:srgbClr val="0D0D0D"/>
                </a:solidFill>
                <a:latin typeface="Algerian" panose="04020705040A02060702" pitchFamily="82" charset="0"/>
                <a:cs typeface="TH SarabunPSK" panose="020B0502040204020203" pitchFamily="34" charset="-34"/>
              </a:rPr>
              <a:t>Discussion</a:t>
            </a:r>
            <a:endParaRPr lang="en-US" sz="2000" b="0" i="0" dirty="0">
              <a:solidFill>
                <a:srgbClr val="0D0D0D"/>
              </a:solidFill>
              <a:effectLst/>
              <a:latin typeface="Algerian" panose="04020705040A02060702" pitchFamily="82" charset="0"/>
              <a:cs typeface="TH SarabunPSK" panose="020B0502040204020203" pitchFamily="34" charset="-34"/>
            </a:endParaRP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Algerian" panose="04020705040A02060702" pitchFamily="82" charset="0"/>
                <a:cs typeface="TH SarabunPSK" panose="020B0502040204020203" pitchFamily="34" charset="-34"/>
              </a:rPr>
              <a:t>Conclusion</a:t>
            </a:r>
          </a:p>
          <a:p>
            <a:endParaRPr lang="en-IN" sz="2000" dirty="0">
              <a:latin typeface="Algerian" panose="04020705040A02060702" pitchFamily="82" charset="0"/>
              <a:cs typeface="TH SarabunPSK" panose="020B0502040204020203" pitchFamily="34" charset="-34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AFF346-0362-F2B0-C5BB-45B046420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3841954"/>
              </p:ext>
            </p:extLst>
          </p:nvPr>
        </p:nvGraphicFramePr>
        <p:xfrm>
          <a:off x="857634" y="570062"/>
          <a:ext cx="6574536" cy="1149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97101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Tm="30000">
        <p15:prstTrans prst="pageCurlDouble"/>
      </p:transition>
    </mc:Choice>
    <mc:Fallback xmlns="">
      <p:transition spd="slow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6575B33-4913-2C11-0DA7-650C8E4D6C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639000"/>
              </p:ext>
            </p:extLst>
          </p:nvPr>
        </p:nvGraphicFramePr>
        <p:xfrm>
          <a:off x="444245" y="1821180"/>
          <a:ext cx="7671053" cy="4720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267952C-5C63-4C58-609B-A1A16CF0B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1648029"/>
              </p:ext>
            </p:extLst>
          </p:nvPr>
        </p:nvGraphicFramePr>
        <p:xfrm>
          <a:off x="848980" y="316230"/>
          <a:ext cx="7671054" cy="104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Picture Placeholder 6" descr="Illustration of a person standing next to a lightbulb">
            <a:extLst>
              <a:ext uri="{FF2B5EF4-FFF2-40B4-BE49-F238E27FC236}">
                <a16:creationId xmlns:a16="http://schemas.microsoft.com/office/drawing/2014/main" id="{0CB16882-A824-72E3-70AF-0AE820DF4A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08129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 advTm="18500">
        <p14:ripple/>
      </p:transition>
    </mc:Choice>
    <mc:Fallback xmlns="">
      <p:transition spd="slow" advTm="18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ECC085F-9280-B47D-2D03-532E127D3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577258"/>
              </p:ext>
            </p:extLst>
          </p:nvPr>
        </p:nvGraphicFramePr>
        <p:xfrm>
          <a:off x="971551" y="610409"/>
          <a:ext cx="7775634" cy="1065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7467502-982F-F63A-3D74-7F216EA7B1C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249024"/>
              </p:ext>
            </p:extLst>
          </p:nvPr>
        </p:nvGraphicFramePr>
        <p:xfrm>
          <a:off x="971550" y="1721295"/>
          <a:ext cx="6438900" cy="4526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Placeholder 8" descr="Illustration of a person standing with a paper and pen">
            <a:extLst>
              <a:ext uri="{FF2B5EF4-FFF2-40B4-BE49-F238E27FC236}">
                <a16:creationId xmlns:a16="http://schemas.microsoft.com/office/drawing/2014/main" id="{3358D031-ED23-DACA-8893-E26FC674ED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42" b="142"/>
          <a:stretch/>
        </p:blipFill>
        <p:spPr/>
      </p:pic>
    </p:spTree>
    <p:extLst>
      <p:ext uri="{BB962C8B-B14F-4D97-AF65-F5344CB8AC3E}">
        <p14:creationId xmlns:p14="http://schemas.microsoft.com/office/powerpoint/2010/main" val="2561581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00" advTm="10000">
        <p15:prstTrans prst="origami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44ABC9-A188-42F3-6588-B3D440BF0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5718186"/>
              </p:ext>
            </p:extLst>
          </p:nvPr>
        </p:nvGraphicFramePr>
        <p:xfrm>
          <a:off x="-179880" y="3164604"/>
          <a:ext cx="11977141" cy="3206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Placeholder 10" descr="Graphic art of people">
            <a:extLst>
              <a:ext uri="{FF2B5EF4-FFF2-40B4-BE49-F238E27FC236}">
                <a16:creationId xmlns:a16="http://schemas.microsoft.com/office/drawing/2014/main" id="{37096BAD-01DF-08B0-E1C9-BFCCD7FFC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0" y="0"/>
            <a:ext cx="8345374" cy="2988546"/>
          </a:xfr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810F3C6D-498B-F983-A0C7-A445A7EF16E9}"/>
              </a:ext>
            </a:extLst>
          </p:cNvPr>
          <p:cNvSpPr/>
          <p:nvPr/>
        </p:nvSpPr>
        <p:spPr>
          <a:xfrm>
            <a:off x="7353300" y="1102435"/>
            <a:ext cx="4838700" cy="2457450"/>
          </a:xfrm>
          <a:prstGeom prst="cloudCallou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25" dirty="0">
                <a:solidFill>
                  <a:schemeClr val="tx1"/>
                </a:solidFill>
                <a:latin typeface="Amasis MT Pro Medium" panose="02040604050005020304" pitchFamily="18" charset="0"/>
              </a:rPr>
              <a:t>W</a:t>
            </a:r>
            <a:r>
              <a:rPr lang="en-US" sz="3200" spc="-20" dirty="0">
                <a:solidFill>
                  <a:schemeClr val="tx1"/>
                </a:solidFill>
                <a:latin typeface="Amasis MT Pro Medium" panose="02040604050005020304" pitchFamily="18" charset="0"/>
              </a:rPr>
              <a:t>H</a:t>
            </a:r>
            <a:r>
              <a:rPr lang="en-US" sz="3200" spc="20" dirty="0">
                <a:solidFill>
                  <a:schemeClr val="tx1"/>
                </a:solidFill>
                <a:latin typeface="Amasis MT Pro Medium" panose="02040604050005020304" pitchFamily="18" charset="0"/>
              </a:rPr>
              <a:t>O</a:t>
            </a:r>
            <a:r>
              <a:rPr lang="en-US" sz="3200" spc="-235" dirty="0">
                <a:solidFill>
                  <a:schemeClr val="tx1"/>
                </a:solidFill>
                <a:latin typeface="Amasis MT Pro Medium" panose="02040604050005020304" pitchFamily="18" charset="0"/>
              </a:rPr>
              <a:t> </a:t>
            </a:r>
            <a:r>
              <a:rPr lang="en-US" sz="3200" spc="-10" dirty="0">
                <a:solidFill>
                  <a:schemeClr val="tx1"/>
                </a:solidFill>
                <a:latin typeface="Amasis MT Pro Medium" panose="02040604050005020304" pitchFamily="18" charset="0"/>
              </a:rPr>
              <a:t>AR</a:t>
            </a:r>
            <a:r>
              <a:rPr lang="en-US" sz="3200" spc="15" dirty="0">
                <a:solidFill>
                  <a:schemeClr val="tx1"/>
                </a:solidFill>
                <a:latin typeface="Amasis MT Pro Medium" panose="02040604050005020304" pitchFamily="18" charset="0"/>
              </a:rPr>
              <a:t>E</a:t>
            </a:r>
            <a:r>
              <a:rPr lang="en-US" sz="3200" spc="-35" dirty="0">
                <a:solidFill>
                  <a:schemeClr val="tx1"/>
                </a:solidFill>
                <a:latin typeface="Amasis MT Pro Medium" panose="02040604050005020304" pitchFamily="18" charset="0"/>
              </a:rPr>
              <a:t> </a:t>
            </a:r>
            <a:r>
              <a:rPr lang="en-US" sz="3200" spc="-10" dirty="0">
                <a:solidFill>
                  <a:schemeClr val="tx1"/>
                </a:solidFill>
                <a:latin typeface="Amasis MT Pro Medium" panose="02040604050005020304" pitchFamily="18" charset="0"/>
              </a:rPr>
              <a:t>T</a:t>
            </a:r>
            <a:r>
              <a:rPr lang="en-US" sz="3200" spc="-15" dirty="0">
                <a:solidFill>
                  <a:schemeClr val="tx1"/>
                </a:solidFill>
                <a:latin typeface="Amasis MT Pro Medium" panose="02040604050005020304" pitchFamily="18" charset="0"/>
              </a:rPr>
              <a:t>H</a:t>
            </a:r>
            <a:r>
              <a:rPr lang="en-US" sz="3200" spc="15" dirty="0">
                <a:solidFill>
                  <a:schemeClr val="tx1"/>
                </a:solidFill>
                <a:latin typeface="Amasis MT Pro Medium" panose="02040604050005020304" pitchFamily="18" charset="0"/>
              </a:rPr>
              <a:t>E</a:t>
            </a:r>
            <a:r>
              <a:rPr lang="en-US" sz="3200" spc="-35" dirty="0">
                <a:solidFill>
                  <a:schemeClr val="tx1"/>
                </a:solidFill>
                <a:latin typeface="Amasis MT Pro Medium" panose="02040604050005020304" pitchFamily="18" charset="0"/>
              </a:rPr>
              <a:t> </a:t>
            </a:r>
            <a:r>
              <a:rPr lang="en-US" sz="3200" spc="-20" dirty="0">
                <a:solidFill>
                  <a:schemeClr val="tx1"/>
                </a:solidFill>
                <a:latin typeface="Amasis MT Pro Medium" panose="02040604050005020304" pitchFamily="18" charset="0"/>
              </a:rPr>
              <a:t>E</a:t>
            </a:r>
            <a:r>
              <a:rPr lang="en-US" sz="3200" spc="30" dirty="0">
                <a:solidFill>
                  <a:schemeClr val="tx1"/>
                </a:solidFill>
                <a:latin typeface="Amasis MT Pro Medium" panose="02040604050005020304" pitchFamily="18" charset="0"/>
              </a:rPr>
              <a:t>N</a:t>
            </a:r>
            <a:r>
              <a:rPr lang="en-US" sz="3200" spc="15" dirty="0">
                <a:solidFill>
                  <a:schemeClr val="tx1"/>
                </a:solidFill>
                <a:latin typeface="Amasis MT Pro Medium" panose="02040604050005020304" pitchFamily="18" charset="0"/>
              </a:rPr>
              <a:t>D</a:t>
            </a:r>
            <a:r>
              <a:rPr lang="en-US" sz="3200" spc="-45" dirty="0">
                <a:solidFill>
                  <a:schemeClr val="tx1"/>
                </a:solidFill>
                <a:latin typeface="Amasis MT Pro Medium" panose="020406040500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Amasis MT Pro Medium" panose="02040604050005020304" pitchFamily="18" charset="0"/>
              </a:rPr>
              <a:t>U</a:t>
            </a:r>
            <a:r>
              <a:rPr lang="en-US" sz="3200" spc="10" dirty="0">
                <a:solidFill>
                  <a:schemeClr val="tx1"/>
                </a:solidFill>
                <a:latin typeface="Amasis MT Pro Medium" panose="02040604050005020304" pitchFamily="18" charset="0"/>
              </a:rPr>
              <a:t>S</a:t>
            </a:r>
            <a:r>
              <a:rPr lang="en-US" sz="3200" spc="-25" dirty="0">
                <a:solidFill>
                  <a:schemeClr val="tx1"/>
                </a:solidFill>
                <a:latin typeface="Amasis MT Pro Medium" panose="02040604050005020304" pitchFamily="18" charset="0"/>
              </a:rPr>
              <a:t>E</a:t>
            </a:r>
            <a:r>
              <a:rPr lang="en-US" sz="3200" spc="-10" dirty="0">
                <a:solidFill>
                  <a:schemeClr val="tx1"/>
                </a:solidFill>
                <a:latin typeface="Amasis MT Pro Medium" panose="02040604050005020304" pitchFamily="18" charset="0"/>
              </a:rPr>
              <a:t>R</a:t>
            </a:r>
            <a:r>
              <a:rPr lang="en-US" sz="3200" spc="5" dirty="0">
                <a:solidFill>
                  <a:schemeClr val="tx1"/>
                </a:solidFill>
                <a:latin typeface="Amasis MT Pro Medium" panose="02040604050005020304" pitchFamily="18" charset="0"/>
              </a:rPr>
              <a:t>S?</a:t>
            </a:r>
            <a:endParaRPr lang="en-IN" sz="3200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1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00" advTm="12000">
        <p14:conveyor dir="l"/>
      </p:transition>
    </mc:Choice>
    <mc:Fallback xmlns="">
      <p:transition spd="slow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3BEB10-EF76-D18B-1D9B-03810CE328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924706"/>
              </p:ext>
            </p:extLst>
          </p:nvPr>
        </p:nvGraphicFramePr>
        <p:xfrm>
          <a:off x="1066801" y="323849"/>
          <a:ext cx="10896599" cy="895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36B9B1-967D-FE0E-1D4B-66B4295B732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55858985"/>
              </p:ext>
            </p:extLst>
          </p:nvPr>
        </p:nvGraphicFramePr>
        <p:xfrm>
          <a:off x="1684020" y="1657350"/>
          <a:ext cx="10507980" cy="5200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4382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00" advTm="22000">
        <p:blinds dir="vert"/>
      </p:transition>
    </mc:Choice>
    <mc:Fallback xmlns="">
      <p:transition spd="slow" advTm="2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1727CB7-66A0-0C8E-AD7A-2761E781FD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0435204"/>
              </p:ext>
            </p:extLst>
          </p:nvPr>
        </p:nvGraphicFramePr>
        <p:xfrm>
          <a:off x="1019175" y="278497"/>
          <a:ext cx="9629775" cy="822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le Placeholder 3">
            <a:extLst>
              <a:ext uri="{FF2B5EF4-FFF2-40B4-BE49-F238E27FC236}">
                <a16:creationId xmlns:a16="http://schemas.microsoft.com/office/drawing/2014/main" id="{31A8282B-665D-EFD1-2030-EB9265DD6D3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31239454"/>
              </p:ext>
            </p:extLst>
          </p:nvPr>
        </p:nvGraphicFramePr>
        <p:xfrm>
          <a:off x="1943100" y="1354667"/>
          <a:ext cx="7010400" cy="28449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0104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</a:tblGrid>
              <a:tr h="44097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Employee Data Set -  We have obtained the data from Kaggle.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44097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Black" panose="020B0A04020102020204" pitchFamily="34" charset="0"/>
                        </a:rPr>
                        <a:t>Impotent Features -  I have chosen the 26 features.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44097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Black" panose="020B0A04020102020204" pitchFamily="34" charset="0"/>
                        </a:rPr>
                        <a:t>Select Features - and Important features 10 Select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44097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Black" panose="020B0A04020102020204" pitchFamily="34" charset="0"/>
                        </a:rPr>
                        <a:t>Employee ID - select Employee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44097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Black" panose="020B0A04020102020204" pitchFamily="34" charset="0"/>
                        </a:rPr>
                        <a:t>Performance – We have selected performance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440972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Black" panose="020B0A04020102020204" pitchFamily="34" charset="0"/>
                        </a:rPr>
                        <a:t>Business unit – Main Select this Business Unit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  <p:graphicFrame>
        <p:nvGraphicFramePr>
          <p:cNvPr id="3" name="Table Placeholder 3">
            <a:extLst>
              <a:ext uri="{FF2B5EF4-FFF2-40B4-BE49-F238E27FC236}">
                <a16:creationId xmlns:a16="http://schemas.microsoft.com/office/drawing/2014/main" id="{AF126CA1-3610-D31D-E576-145E62AD33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073601"/>
              </p:ext>
            </p:extLst>
          </p:nvPr>
        </p:nvGraphicFramePr>
        <p:xfrm>
          <a:off x="1943100" y="4199607"/>
          <a:ext cx="7010400" cy="17164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0104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</a:tblGrid>
              <a:tr h="4291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Employee First name – Important for name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42911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Black" panose="020B0A04020102020204" pitchFamily="34" charset="0"/>
                        </a:rPr>
                        <a:t>Rating- Numerical – I have Select this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42911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Black" panose="020B0A04020102020204" pitchFamily="34" charset="0"/>
                        </a:rPr>
                        <a:t>Department Type - I have Select this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42911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 Black" panose="020B0A04020102020204" pitchFamily="34" charset="0"/>
                        </a:rPr>
                        <a:t>Gender Type - I have Select this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</a:tbl>
          </a:graphicData>
        </a:graphic>
      </p:graphicFrame>
      <p:pic>
        <p:nvPicPr>
          <p:cNvPr id="10" name="Picture Placeholder 16" descr="Illustration of a person talking on a loud speaker">
            <a:extLst>
              <a:ext uri="{FF2B5EF4-FFF2-40B4-BE49-F238E27FC236}">
                <a16:creationId xmlns:a16="http://schemas.microsoft.com/office/drawing/2014/main" id="{6E9D6F1D-09B7-81F0-E0D6-76BA436A4F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55" b="55"/>
          <a:stretch/>
        </p:blipFill>
        <p:spPr>
          <a:xfrm>
            <a:off x="7843837" y="0"/>
            <a:ext cx="4348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62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Tm="10000">
        <p15:prstTrans prst="wind"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3E631BF-9F91-5B30-D05E-2126C8769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643708"/>
              </p:ext>
            </p:extLst>
          </p:nvPr>
        </p:nvGraphicFramePr>
        <p:xfrm>
          <a:off x="971551" y="610409"/>
          <a:ext cx="10297830" cy="1065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A person holding a tablet">
            <a:extLst>
              <a:ext uri="{FF2B5EF4-FFF2-40B4-BE49-F238E27FC236}">
                <a16:creationId xmlns:a16="http://schemas.microsoft.com/office/drawing/2014/main" id="{E57F9351-E084-805A-EDB1-552B971E89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7"/>
          <a:stretch>
            <a:fillRect/>
          </a:stretch>
        </p:blipFill>
        <p:spPr>
          <a:xfrm>
            <a:off x="1304509" y="2238736"/>
            <a:ext cx="6010691" cy="4021699"/>
          </a:xfr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4750B75-F22E-E459-8C7E-1DB134CAD9A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350075580"/>
              </p:ext>
            </p:extLst>
          </p:nvPr>
        </p:nvGraphicFramePr>
        <p:xfrm>
          <a:off x="7712633" y="2644102"/>
          <a:ext cx="3556748" cy="3592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6220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vortex dir="r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graphicEl>
                                              <a:dgm id="{8CE3C0E0-4421-47E8-8BAA-4BC0A6EB3D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>
                                            <p:graphicEl>
                                              <a:dgm id="{8CE3C0E0-4421-47E8-8BAA-4BC0A6EB3D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graphicEl>
                                              <a:dgm id="{FC1DF518-C634-4F08-91A5-BF4C43169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graphicEl>
                                              <a:dgm id="{FC1DF518-C634-4F08-91A5-BF4C43169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graphicEl>
                                              <a:dgm id="{B0A844A4-A4FE-463A-AA32-C2097CDBB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graphicEl>
                                              <a:dgm id="{B0A844A4-A4FE-463A-AA32-C2097CDBB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D43940-FD1E-4F30-91F9-78B652C838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4401DB-1BF8-45E1-B754-4B28691CFDD3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98149E0-B689-4311-816B-AE5BF5B860D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1309</TotalTime>
  <Words>682</Words>
  <Application>Microsoft Office PowerPoint</Application>
  <PresentationFormat>Widescreen</PresentationFormat>
  <Paragraphs>88</Paragraphs>
  <Slides>16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TOKYO CONSULTING</dc:creator>
  <cp:lastModifiedBy>keerthuanand646@gmail.com</cp:lastModifiedBy>
  <cp:revision>8</cp:revision>
  <dcterms:created xsi:type="dcterms:W3CDTF">2024-08-30T16:15:45Z</dcterms:created>
  <dcterms:modified xsi:type="dcterms:W3CDTF">2024-09-02T10:24:21Z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